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73" r:id="rId5"/>
    <p:sldId id="274" r:id="rId6"/>
    <p:sldId id="275" r:id="rId7"/>
    <p:sldId id="260" r:id="rId8"/>
    <p:sldId id="276" r:id="rId9"/>
    <p:sldId id="277" r:id="rId10"/>
    <p:sldId id="278" r:id="rId11"/>
    <p:sldId id="262" r:id="rId12"/>
    <p:sldId id="263" r:id="rId13"/>
    <p:sldId id="280" r:id="rId14"/>
    <p:sldId id="264" r:id="rId15"/>
    <p:sldId id="265" r:id="rId16"/>
    <p:sldId id="281" r:id="rId17"/>
    <p:sldId id="266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92" r:id="rId29"/>
    <p:sldId id="293" r:id="rId30"/>
    <p:sldId id="294" r:id="rId31"/>
    <p:sldId id="295" r:id="rId32"/>
    <p:sldId id="296" r:id="rId33"/>
    <p:sldId id="297" r:id="rId34"/>
  </p:sldIdLst>
  <p:sldSz cx="18288000" cy="10287000"/>
  <p:notesSz cx="6858000" cy="9144000"/>
  <p:embeddedFontLst>
    <p:embeddedFont>
      <p:font typeface="Calibri" pitchFamily="34" charset="0"/>
      <p:regular r:id="rId35"/>
      <p:bold r:id="rId36"/>
      <p:italic r:id="rId37"/>
      <p:boldItalic r:id="rId38"/>
    </p:embeddedFont>
    <p:embeddedFont>
      <p:font typeface="Broadway" pitchFamily="82" charset="0"/>
      <p:regular r:id="rId39"/>
    </p:embeddedFont>
    <p:embeddedFont>
      <p:font typeface="Berlin Sans FB Demi" pitchFamily="34" charset="0"/>
      <p:bold r:id="rId40"/>
    </p:embeddedFont>
    <p:embeddedFont>
      <p:font typeface="Quicksand" charset="0"/>
      <p:regular r:id="rId41"/>
    </p:embeddedFont>
    <p:embeddedFont>
      <p:font typeface="Britannic Bold" pitchFamily="34" charset="0"/>
      <p:regular r:id="rId42"/>
    </p:embeddedFont>
    <p:embeddedFont>
      <p:font typeface="Aharoni" pitchFamily="2" charset="-79"/>
      <p:bold r:id="rId43"/>
    </p:embeddedFont>
  </p:embeddedFontLst>
  <p:custDataLst>
    <p:tags r:id="rId4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48" d="100"/>
          <a:sy n="48" d="100"/>
        </p:scale>
        <p:origin x="-72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8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10" Type="http://schemas.openxmlformats.org/officeDocument/2006/relationships/image" Target="../media/image5.jpeg"/><Relationship Id="rId4" Type="http://schemas.openxmlformats.org/officeDocument/2006/relationships/image" Target="../media/image2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svg"/><Relationship Id="rId7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8.svg"/><Relationship Id="rId5" Type="http://schemas.openxmlformats.org/officeDocument/2006/relationships/image" Target="../media/image4.svg"/><Relationship Id="rId10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.svg"/><Relationship Id="rId7" Type="http://schemas.openxmlformats.org/officeDocument/2006/relationships/image" Target="../media/image12.svg"/><Relationship Id="rId12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4.png"/><Relationship Id="rId5" Type="http://schemas.openxmlformats.org/officeDocument/2006/relationships/image" Target="../media/image4.svg"/><Relationship Id="rId10" Type="http://schemas.openxmlformats.org/officeDocument/2006/relationships/image" Target="../media/image14.svg"/><Relationship Id="rId4" Type="http://schemas.openxmlformats.org/officeDocument/2006/relationships/image" Target="../media/image8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svg"/><Relationship Id="rId7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8.svg"/><Relationship Id="rId5" Type="http://schemas.openxmlformats.org/officeDocument/2006/relationships/image" Target="../media/image4.svg"/><Relationship Id="rId10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svg"/><Relationship Id="rId7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8.svg"/><Relationship Id="rId5" Type="http://schemas.openxmlformats.org/officeDocument/2006/relationships/image" Target="../media/image4.svg"/><Relationship Id="rId10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9.png"/><Relationship Id="rId4" Type="http://schemas.openxmlformats.org/officeDocument/2006/relationships/image" Target="../media/image21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svg"/><Relationship Id="rId7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8.svg"/><Relationship Id="rId5" Type="http://schemas.openxmlformats.org/officeDocument/2006/relationships/image" Target="../media/image4.svg"/><Relationship Id="rId10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1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svg"/><Relationship Id="rId7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8.svg"/><Relationship Id="rId5" Type="http://schemas.openxmlformats.org/officeDocument/2006/relationships/image" Target="../media/image4.svg"/><Relationship Id="rId10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14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svg"/><Relationship Id="rId7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8.svg"/><Relationship Id="rId5" Type="http://schemas.openxmlformats.org/officeDocument/2006/relationships/image" Target="../media/image4.svg"/><Relationship Id="rId10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1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12" Type="http://schemas.openxmlformats.org/officeDocument/2006/relationships/image" Target="../media/image16.png"/><Relationship Id="rId7" Type="http://schemas.openxmlformats.org/officeDocument/2006/relationships/image" Target="../media/image3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5.png"/><Relationship Id="rId5" Type="http://schemas.openxmlformats.org/officeDocument/2006/relationships/image" Target="../media/image4.svg"/><Relationship Id="rId10" Type="http://schemas.openxmlformats.org/officeDocument/2006/relationships/hyperlink" Target="MESYUARAT%20PENYELARASAN%20TUGASAN%201223%202%20SPM%202021.docx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1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31.svg"/><Relationship Id="rId12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6.png"/><Relationship Id="rId5" Type="http://schemas.openxmlformats.org/officeDocument/2006/relationships/image" Target="../media/image4.svg"/><Relationship Id="rId10" Type="http://schemas.openxmlformats.org/officeDocument/2006/relationships/hyperlink" Target="Buku%20Format%201223%20PAI%20%20Mulai%202021.pdf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1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18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8.sv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3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3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svg"/><Relationship Id="rId7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svg"/><Relationship Id="rId4" Type="http://schemas.openxmlformats.org/officeDocument/2006/relationships/image" Target="../media/image2.png"/><Relationship Id="rId9" Type="http://schemas.openxmlformats.org/officeDocument/2006/relationships/image" Target="../media/image4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1.sv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.sv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SOALAN%20LAZIM%20UTQH%20SPM%202021-PENTAKSIRAN.docx" TargetMode="External"/><Relationship Id="rId3" Type="http://schemas.openxmlformats.org/officeDocument/2006/relationships/image" Target="../media/image1.svg"/><Relationship Id="rId7" Type="http://schemas.openxmlformats.org/officeDocument/2006/relationships/hyperlink" Target="SOALAN%20LAZIM%20UTQH%20SPM%202021%20OPERASI.docx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.svg"/><Relationship Id="rId10" Type="http://schemas.openxmlformats.org/officeDocument/2006/relationships/image" Target="../media/image4.svg"/><Relationship Id="rId4" Type="http://schemas.openxmlformats.org/officeDocument/2006/relationships/image" Target="../media/image2.png"/><Relationship Id="rId9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svg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.svg"/><Relationship Id="rId4" Type="http://schemas.openxmlformats.org/officeDocument/2006/relationships/image" Target="../media/image2.png"/><Relationship Id="rId9" Type="http://schemas.openxmlformats.org/officeDocument/2006/relationships/image" Target="../media/image4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svg"/><Relationship Id="rId7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.svg"/><Relationship Id="rId4" Type="http://schemas.openxmlformats.org/officeDocument/2006/relationships/image" Target="../media/image2.png"/><Relationship Id="rId9" Type="http://schemas.openxmlformats.org/officeDocument/2006/relationships/image" Target="../media/image4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1.sv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>
            <a:off x="4006735" y="-4006735"/>
            <a:ext cx="10274531" cy="1828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486025" y="1939163"/>
            <a:ext cx="13363575" cy="7477125"/>
            <a:chOff x="0" y="0"/>
            <a:chExt cx="3420621" cy="191389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20621" cy="1913890"/>
            </a:xfrm>
            <a:custGeom>
              <a:avLst/>
              <a:gdLst/>
              <a:ahLst/>
              <a:cxnLst/>
              <a:rect l="l" t="t" r="r" b="b"/>
              <a:pathLst>
                <a:path w="3420621" h="1913890">
                  <a:moveTo>
                    <a:pt x="0" y="0"/>
                  </a:moveTo>
                  <a:lnTo>
                    <a:pt x="3420621" y="0"/>
                  </a:lnTo>
                  <a:lnTo>
                    <a:pt x="3420621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2308025" y="656615"/>
            <a:ext cx="13671950" cy="8973771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15148198" y="3200400"/>
            <a:ext cx="1345552" cy="105442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-236163">
            <a:off x="1580301" y="5195494"/>
            <a:ext cx="1811447" cy="3343275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3501045" y="3727611"/>
            <a:ext cx="11274128" cy="4396915"/>
            <a:chOff x="-7855" y="-702950"/>
            <a:chExt cx="15032171" cy="5862554"/>
          </a:xfrm>
        </p:grpSpPr>
        <p:sp>
          <p:nvSpPr>
            <p:cNvPr id="9" name="TextBox 9"/>
            <p:cNvSpPr txBox="1"/>
            <p:nvPr/>
          </p:nvSpPr>
          <p:spPr>
            <a:xfrm>
              <a:off x="-7855" y="-702950"/>
              <a:ext cx="15032171" cy="14773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dobe Garamond Pro" panose="02020502060506020403" pitchFamily="18" charset="0"/>
                </a:rPr>
                <a:t>MESYUARAT PENYELARASAN TUGASAN PENTAKSIRAN PUSAT SPM 2022</a:t>
              </a:r>
              <a:endParaRPr lang="en-US" sz="3600" dirty="0">
                <a:solidFill>
                  <a:srgbClr val="E5645E"/>
                </a:solidFill>
                <a:latin typeface="Garet ExtraBold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928564" y="1806549"/>
              <a:ext cx="8357614" cy="33530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40"/>
                </a:lnSpc>
                <a:spcBef>
                  <a:spcPct val="0"/>
                </a:spcBef>
              </a:pPr>
              <a:r>
                <a:rPr lang="en-US" sz="3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dobe Garamond Pro" panose="02020502060506020403" pitchFamily="18" charset="0"/>
                </a:rPr>
                <a:t>UJIAN </a:t>
              </a:r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dobe Garamond Pro" panose="02020502060506020403" pitchFamily="18" charset="0"/>
                </a:rPr>
                <a:t>TILAWAH ,HAFAZAN DAN BACAAN HADIS (UTQH)</a:t>
              </a:r>
              <a:r>
                <a:rPr lang="en-US" sz="3600" dirty="0">
                  <a:solidFill>
                    <a:schemeClr val="tx2"/>
                  </a:solidFill>
                </a:rPr>
                <a:t/>
              </a:r>
              <a:br>
                <a:rPr lang="en-US" sz="3600" dirty="0">
                  <a:solidFill>
                    <a:schemeClr val="tx2"/>
                  </a:solidFill>
                </a:rPr>
              </a:br>
              <a:r>
                <a:rPr lang="en-US" sz="3600" b="1" dirty="0">
                  <a:solidFill>
                    <a:schemeClr val="tx2"/>
                  </a:solidFill>
                  <a:latin typeface="Adobe Garamond Pro" panose="02020502060506020403" pitchFamily="18" charset="0"/>
                </a:rPr>
                <a:t>PENDIDIKAN ISLAM </a:t>
              </a:r>
              <a:r>
                <a:rPr lang="en-US" sz="3600" b="1" dirty="0" smtClean="0">
                  <a:solidFill>
                    <a:schemeClr val="tx2"/>
                  </a:solidFill>
                  <a:latin typeface="Adobe Garamond Pro" panose="02020502060506020403" pitchFamily="18" charset="0"/>
                </a:rPr>
                <a:t>1223/2</a:t>
              </a:r>
              <a:endParaRPr lang="en-US" sz="3600" dirty="0">
                <a:solidFill>
                  <a:srgbClr val="E5645E"/>
                </a:solidFill>
                <a:latin typeface="Quicksand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4572000" y="8596998"/>
            <a:ext cx="9144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>
                <a:solidFill>
                  <a:srgbClr val="4D4D4D"/>
                </a:solidFill>
                <a:latin typeface="Adobe Garamond Pro" panose="02020502060506020403" pitchFamily="18" charset="0"/>
              </a:rPr>
              <a:t>HOTEL TAMU &amp; SUITES KUALA LUMPUR</a:t>
            </a:r>
          </a:p>
          <a:p>
            <a:pPr algn="ctr"/>
            <a:r>
              <a:rPr lang="en-US" b="1" dirty="0">
                <a:solidFill>
                  <a:srgbClr val="4D4D4D"/>
                </a:solidFill>
                <a:latin typeface="Adobe Garamond Pro" panose="02020502060506020403" pitchFamily="18" charset="0"/>
              </a:rPr>
              <a:t>27– 29 SEPTEMBER 2022</a:t>
            </a:r>
            <a:endParaRPr lang="en-MY" sz="2000" b="1" dirty="0">
              <a:solidFill>
                <a:srgbClr val="4D4D4D"/>
              </a:solidFill>
              <a:latin typeface="Adobe Garamond Pro" panose="02020502060506020403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457" y="2247900"/>
            <a:ext cx="2200014" cy="11963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C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>
            <a:off x="4006735" y="-4006735"/>
            <a:ext cx="10274531" cy="1828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08025" y="656615"/>
            <a:ext cx="13671950" cy="8973771"/>
            <a:chOff x="0" y="0"/>
            <a:chExt cx="18229267" cy="11965028"/>
          </a:xfrm>
        </p:grpSpPr>
        <p:grpSp>
          <p:nvGrpSpPr>
            <p:cNvPr id="4" name="Group 4"/>
            <p:cNvGrpSpPr/>
            <p:nvPr/>
          </p:nvGrpSpPr>
          <p:grpSpPr>
            <a:xfrm>
              <a:off x="237334" y="1710065"/>
              <a:ext cx="17818100" cy="9969500"/>
              <a:chOff x="0" y="0"/>
              <a:chExt cx="3420621" cy="191389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420621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420621" h="1913890">
                    <a:moveTo>
                      <a:pt x="0" y="0"/>
                    </a:moveTo>
                    <a:lnTo>
                      <a:pt x="3420621" y="0"/>
                    </a:lnTo>
                    <a:lnTo>
                      <a:pt x="3420621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229267" cy="11965028"/>
            </a:xfrm>
            <a:prstGeom prst="rect">
              <a:avLst/>
            </a:prstGeom>
          </p:spPr>
        </p:pic>
      </p:grpSp>
      <p:sp>
        <p:nvSpPr>
          <p:cNvPr id="28" name="Rectangle 27"/>
          <p:cNvSpPr/>
          <p:nvPr/>
        </p:nvSpPr>
        <p:spPr>
          <a:xfrm>
            <a:off x="2486025" y="1943100"/>
            <a:ext cx="13363575" cy="95410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Britannic Bold" panose="020B0903060703020204" pitchFamily="34" charset="0"/>
              </a:rPr>
              <a:t>SURAT PINDAAN TAKWIM PENTAKSIRAN</a:t>
            </a:r>
          </a:p>
          <a:p>
            <a:pPr algn="ctr"/>
            <a:r>
              <a:rPr lang="en-US" sz="2800" dirty="0">
                <a:latin typeface="Britannic Bold" panose="020B0903060703020204" pitchFamily="34" charset="0"/>
              </a:rPr>
              <a:t>TING 5 SPM 2022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009900"/>
            <a:ext cx="7299389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5981700"/>
            <a:ext cx="7391400" cy="1992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1487978" y="8400660"/>
            <a:ext cx="3810000" cy="81981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PEND ISLAM</a:t>
            </a:r>
          </a:p>
          <a:p>
            <a:pPr algn="ctr"/>
            <a:r>
              <a:rPr lang="en-US" b="1" dirty="0" smtClean="0">
                <a:solidFill>
                  <a:srgbClr val="002060"/>
                </a:solidFill>
              </a:rPr>
              <a:t>11 OKTOBER  – 4 NOVEMBER 2022</a:t>
            </a:r>
            <a:endParaRPr lang="en-US" b="1" dirty="0">
              <a:solidFill>
                <a:srgbClr val="00206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12877800" y="7973709"/>
            <a:ext cx="304800" cy="42695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>
            <a:off x="4006735" y="-4006735"/>
            <a:ext cx="10274531" cy="1828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08025" y="656615"/>
            <a:ext cx="13671950" cy="8973771"/>
            <a:chOff x="0" y="0"/>
            <a:chExt cx="18229267" cy="11965028"/>
          </a:xfrm>
        </p:grpSpPr>
        <p:grpSp>
          <p:nvGrpSpPr>
            <p:cNvPr id="4" name="Group 4"/>
            <p:cNvGrpSpPr/>
            <p:nvPr/>
          </p:nvGrpSpPr>
          <p:grpSpPr>
            <a:xfrm>
              <a:off x="237334" y="1710065"/>
              <a:ext cx="17818100" cy="9969500"/>
              <a:chOff x="0" y="0"/>
              <a:chExt cx="3420621" cy="191389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420621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420621" h="1913890">
                    <a:moveTo>
                      <a:pt x="0" y="0"/>
                    </a:moveTo>
                    <a:lnTo>
                      <a:pt x="3420621" y="0"/>
                    </a:lnTo>
                    <a:lnTo>
                      <a:pt x="3420621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229267" cy="11965028"/>
            </a:xfrm>
            <a:prstGeom prst="rect">
              <a:avLst/>
            </a:prstGeom>
          </p:spPr>
        </p:pic>
      </p:grpSp>
      <p:sp>
        <p:nvSpPr>
          <p:cNvPr id="9" name="TextBox 9"/>
          <p:cNvSpPr txBox="1"/>
          <p:nvPr/>
        </p:nvSpPr>
        <p:spPr>
          <a:xfrm>
            <a:off x="3200400" y="3590925"/>
            <a:ext cx="9982199" cy="36933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en-US" sz="4000" dirty="0"/>
              <a:t>OBJEKTIF MESYUARAT PENYELARASAN TUGASAN PENTAKSIRAN PUSAT 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4000" dirty="0"/>
              <a:t>PENGOPERASIAN UTQH PERINGKAT SEKOLAH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4000" dirty="0"/>
              <a:t>SOALAN – SOALAN LAZIM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4000" dirty="0"/>
              <a:t>CONTOH AUDIO 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4000" dirty="0" smtClean="0"/>
              <a:t>PELAN </a:t>
            </a:r>
            <a:r>
              <a:rPr lang="en-US" sz="4000" dirty="0"/>
              <a:t>PELAKSANAAN UTQH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12125772" y="5900198"/>
            <a:ext cx="5007704" cy="3132091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1028700" y="6994640"/>
            <a:ext cx="3004575" cy="203764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rot="1129248" flipH="1">
            <a:off x="15300608" y="2307984"/>
            <a:ext cx="1442095" cy="266158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530988" y="1943100"/>
            <a:ext cx="13318612" cy="92333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latin typeface="Britannic Bold" panose="020B0903060703020204" pitchFamily="34" charset="0"/>
              </a:rPr>
              <a:t>FOKUS</a:t>
            </a:r>
            <a:endParaRPr lang="en-MY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>
            <a:off x="4006735" y="-4006735"/>
            <a:ext cx="10274531" cy="182880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12125772" y="5900198"/>
            <a:ext cx="5007704" cy="3132091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08025" y="656615"/>
            <a:ext cx="13671950" cy="8973771"/>
            <a:chOff x="0" y="0"/>
            <a:chExt cx="18229267" cy="11965028"/>
          </a:xfrm>
        </p:grpSpPr>
        <p:grpSp>
          <p:nvGrpSpPr>
            <p:cNvPr id="4" name="Group 4"/>
            <p:cNvGrpSpPr/>
            <p:nvPr/>
          </p:nvGrpSpPr>
          <p:grpSpPr>
            <a:xfrm>
              <a:off x="237334" y="1710065"/>
              <a:ext cx="17818100" cy="9969500"/>
              <a:chOff x="0" y="0"/>
              <a:chExt cx="3420621" cy="191389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420621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420621" h="1913890">
                    <a:moveTo>
                      <a:pt x="0" y="0"/>
                    </a:moveTo>
                    <a:lnTo>
                      <a:pt x="3420621" y="0"/>
                    </a:lnTo>
                    <a:lnTo>
                      <a:pt x="3420621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229267" cy="11965028"/>
            </a:xfrm>
            <a:prstGeom prst="rect">
              <a:avLst/>
            </a:prstGeom>
          </p:spPr>
        </p:pic>
      </p:grpSp>
      <p:sp>
        <p:nvSpPr>
          <p:cNvPr id="9" name="TextBox 9"/>
          <p:cNvSpPr txBox="1"/>
          <p:nvPr/>
        </p:nvSpPr>
        <p:spPr>
          <a:xfrm>
            <a:off x="2971800" y="3872527"/>
            <a:ext cx="11938034" cy="49244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MY" sz="4000" dirty="0" err="1"/>
              <a:t>Matlamat</a:t>
            </a:r>
            <a:r>
              <a:rPr lang="en-MY" sz="4000" dirty="0"/>
              <a:t> KSSM </a:t>
            </a:r>
            <a:r>
              <a:rPr lang="en-MY" sz="4000" dirty="0" err="1"/>
              <a:t>Pendidikan</a:t>
            </a:r>
            <a:r>
              <a:rPr lang="en-MY" sz="4000" dirty="0"/>
              <a:t> Islam </a:t>
            </a:r>
            <a:r>
              <a:rPr lang="en-MY" sz="4000" dirty="0" err="1"/>
              <a:t>adalah</a:t>
            </a:r>
            <a:r>
              <a:rPr lang="en-MY" sz="4000" dirty="0"/>
              <a:t> </a:t>
            </a:r>
            <a:r>
              <a:rPr lang="en-MY" sz="4000" dirty="0" err="1"/>
              <a:t>untuk</a:t>
            </a:r>
            <a:r>
              <a:rPr lang="en-MY" sz="4000" dirty="0"/>
              <a:t> </a:t>
            </a:r>
            <a:r>
              <a:rPr lang="en-MY" sz="4000" dirty="0" err="1"/>
              <a:t>membina</a:t>
            </a:r>
            <a:r>
              <a:rPr lang="en-MY" sz="4000" dirty="0"/>
              <a:t> </a:t>
            </a:r>
            <a:r>
              <a:rPr lang="en-MY" sz="4000" dirty="0" err="1"/>
              <a:t>dan</a:t>
            </a:r>
            <a:r>
              <a:rPr lang="en-MY" sz="4000" dirty="0"/>
              <a:t> </a:t>
            </a:r>
            <a:r>
              <a:rPr lang="en-MY" sz="4000" dirty="0" err="1"/>
              <a:t>membentuk</a:t>
            </a:r>
            <a:r>
              <a:rPr lang="en-MY" sz="4000" dirty="0"/>
              <a:t> </a:t>
            </a:r>
            <a:r>
              <a:rPr lang="en-MY" sz="4000" dirty="0" err="1"/>
              <a:t>hamba</a:t>
            </a:r>
            <a:r>
              <a:rPr lang="en-MY" sz="4000" dirty="0"/>
              <a:t> </a:t>
            </a:r>
            <a:r>
              <a:rPr lang="en-MY" sz="4000" dirty="0" err="1"/>
              <a:t>dan</a:t>
            </a:r>
            <a:r>
              <a:rPr lang="en-MY" sz="4000" dirty="0"/>
              <a:t> </a:t>
            </a:r>
            <a:r>
              <a:rPr lang="en-MY" sz="4000" dirty="0" err="1"/>
              <a:t>khalifah</a:t>
            </a:r>
            <a:r>
              <a:rPr lang="en-MY" sz="4000" dirty="0"/>
              <a:t> Allah SWT yang </a:t>
            </a:r>
            <a:r>
              <a:rPr lang="en-MY" sz="4000" dirty="0" err="1"/>
              <a:t>berilmu</a:t>
            </a:r>
            <a:r>
              <a:rPr lang="en-MY" sz="4000" dirty="0"/>
              <a:t>, </a:t>
            </a:r>
            <a:r>
              <a:rPr lang="en-MY" sz="4000" dirty="0" err="1"/>
              <a:t>beriman</a:t>
            </a:r>
            <a:r>
              <a:rPr lang="en-MY" sz="4000" dirty="0"/>
              <a:t>, </a:t>
            </a:r>
            <a:r>
              <a:rPr lang="en-MY" sz="4000" dirty="0" err="1"/>
              <a:t>bertaqwa</a:t>
            </a:r>
            <a:r>
              <a:rPr lang="en-MY" sz="4000" dirty="0"/>
              <a:t>, </a:t>
            </a:r>
            <a:r>
              <a:rPr lang="en-MY" sz="4000" dirty="0" err="1"/>
              <a:t>beramal</a:t>
            </a:r>
            <a:r>
              <a:rPr lang="en-MY" sz="4000" dirty="0"/>
              <a:t> </a:t>
            </a:r>
            <a:r>
              <a:rPr lang="en-MY" sz="4000" dirty="0" err="1"/>
              <a:t>soleh</a:t>
            </a:r>
            <a:r>
              <a:rPr lang="en-MY" sz="4000" dirty="0"/>
              <a:t>, </a:t>
            </a:r>
            <a:r>
              <a:rPr lang="en-MY" sz="4000" dirty="0" err="1"/>
              <a:t>berakhlak</a:t>
            </a:r>
            <a:r>
              <a:rPr lang="en-MY" sz="4000" dirty="0"/>
              <a:t> </a:t>
            </a:r>
            <a:r>
              <a:rPr lang="en-MY" sz="4000" dirty="0" err="1"/>
              <a:t>mulia</a:t>
            </a:r>
            <a:r>
              <a:rPr lang="en-MY" sz="4000" dirty="0"/>
              <a:t> </a:t>
            </a:r>
            <a:r>
              <a:rPr lang="en-MY" sz="4000" dirty="0" err="1"/>
              <a:t>dan</a:t>
            </a:r>
            <a:r>
              <a:rPr lang="en-MY" sz="4000" dirty="0"/>
              <a:t> </a:t>
            </a:r>
            <a:r>
              <a:rPr lang="en-MY" sz="4000" dirty="0" err="1"/>
              <a:t>berketerampilan</a:t>
            </a:r>
            <a:r>
              <a:rPr lang="en-MY" sz="4000" dirty="0"/>
              <a:t> </a:t>
            </a:r>
            <a:r>
              <a:rPr lang="en-MY" sz="4000" dirty="0" err="1"/>
              <a:t>berdasarkan</a:t>
            </a:r>
            <a:r>
              <a:rPr lang="en-MY" sz="4000" dirty="0"/>
              <a:t> al-Quran </a:t>
            </a:r>
            <a:r>
              <a:rPr lang="en-MY" sz="4000" dirty="0" err="1"/>
              <a:t>dan</a:t>
            </a:r>
            <a:r>
              <a:rPr lang="en-MY" sz="4000" dirty="0"/>
              <a:t> al-</a:t>
            </a:r>
            <a:r>
              <a:rPr lang="en-MY" sz="4000" dirty="0" err="1"/>
              <a:t>Sunnah</a:t>
            </a:r>
            <a:r>
              <a:rPr lang="en-MY" sz="4000" dirty="0"/>
              <a:t> </a:t>
            </a:r>
            <a:r>
              <a:rPr lang="en-MY" sz="4000" dirty="0" err="1"/>
              <a:t>serta</a:t>
            </a:r>
            <a:r>
              <a:rPr lang="en-MY" sz="4000" dirty="0"/>
              <a:t> </a:t>
            </a:r>
            <a:r>
              <a:rPr lang="en-MY" sz="4000" dirty="0" err="1"/>
              <a:t>menyumbang</a:t>
            </a:r>
            <a:r>
              <a:rPr lang="en-MY" sz="4000" dirty="0"/>
              <a:t> </a:t>
            </a:r>
            <a:r>
              <a:rPr lang="en-MY" sz="4000" dirty="0" err="1"/>
              <a:t>ke</a:t>
            </a:r>
            <a:r>
              <a:rPr lang="en-MY" sz="4000" dirty="0"/>
              <a:t> </a:t>
            </a:r>
            <a:r>
              <a:rPr lang="en-MY" sz="4000" dirty="0" err="1"/>
              <a:t>arah</a:t>
            </a:r>
            <a:r>
              <a:rPr lang="en-MY" sz="4000" dirty="0"/>
              <a:t> </a:t>
            </a:r>
            <a:r>
              <a:rPr lang="en-MY" sz="4000" dirty="0" err="1"/>
              <a:t>mempertingkatkan</a:t>
            </a:r>
            <a:r>
              <a:rPr lang="en-MY" sz="4000" dirty="0"/>
              <a:t> </a:t>
            </a:r>
            <a:r>
              <a:rPr lang="en-MY" sz="4000" dirty="0" err="1"/>
              <a:t>tamadun</a:t>
            </a:r>
            <a:r>
              <a:rPr lang="en-MY" sz="4000" dirty="0"/>
              <a:t> </a:t>
            </a:r>
            <a:r>
              <a:rPr lang="en-MY" sz="4000" dirty="0" err="1"/>
              <a:t>bangsa</a:t>
            </a:r>
            <a:r>
              <a:rPr lang="en-MY" sz="4000" dirty="0"/>
              <a:t> </a:t>
            </a:r>
            <a:r>
              <a:rPr lang="en-MY" sz="4000" dirty="0" err="1"/>
              <a:t>dan</a:t>
            </a:r>
            <a:r>
              <a:rPr lang="en-MY" sz="4000" dirty="0"/>
              <a:t> </a:t>
            </a:r>
            <a:r>
              <a:rPr lang="en-MY" sz="4000" dirty="0" err="1"/>
              <a:t>negara</a:t>
            </a:r>
            <a:r>
              <a:rPr lang="en-MY" sz="4000" dirty="0"/>
              <a:t> </a:t>
            </a:r>
            <a:r>
              <a:rPr lang="en-MY" sz="4000" dirty="0" err="1"/>
              <a:t>serta</a:t>
            </a:r>
            <a:r>
              <a:rPr lang="en-MY" sz="4000" dirty="0"/>
              <a:t> </a:t>
            </a:r>
            <a:r>
              <a:rPr lang="en-MY" sz="4000" dirty="0" err="1"/>
              <a:t>kesejahteraan</a:t>
            </a:r>
            <a:r>
              <a:rPr lang="en-MY" sz="4000" dirty="0"/>
              <a:t> </a:t>
            </a:r>
            <a:r>
              <a:rPr lang="en-MY" sz="4000" dirty="0" err="1"/>
              <a:t>alam</a:t>
            </a:r>
            <a:r>
              <a:rPr lang="en-MY" sz="4000" dirty="0"/>
              <a:t> demi </a:t>
            </a:r>
            <a:r>
              <a:rPr lang="en-MY" sz="4000" dirty="0" err="1"/>
              <a:t>mencapai</a:t>
            </a:r>
            <a:r>
              <a:rPr lang="en-MY" sz="4000" dirty="0"/>
              <a:t> </a:t>
            </a:r>
            <a:r>
              <a:rPr lang="en-MY" sz="4000" dirty="0" err="1"/>
              <a:t>kesejahteraan</a:t>
            </a:r>
            <a:r>
              <a:rPr lang="en-MY" sz="4000" dirty="0"/>
              <a:t> </a:t>
            </a:r>
            <a:r>
              <a:rPr lang="en-MY" sz="4000" dirty="0" err="1"/>
              <a:t>dunia</a:t>
            </a:r>
            <a:r>
              <a:rPr lang="en-MY" sz="4000" dirty="0"/>
              <a:t> </a:t>
            </a:r>
            <a:r>
              <a:rPr lang="en-MY" sz="4000" dirty="0" err="1"/>
              <a:t>dan</a:t>
            </a:r>
            <a:r>
              <a:rPr lang="en-MY" sz="4000" dirty="0"/>
              <a:t> </a:t>
            </a:r>
            <a:r>
              <a:rPr lang="en-MY" sz="4000" dirty="0" err="1"/>
              <a:t>akhirat</a:t>
            </a:r>
            <a:r>
              <a:rPr lang="en-MY" sz="4000" dirty="0"/>
              <a:t>.</a:t>
            </a:r>
            <a:br>
              <a:rPr lang="en-MY" sz="4000" dirty="0"/>
            </a:br>
            <a:endParaRPr lang="en-MY" sz="4000" dirty="0">
              <a:latin typeface="Britannic Bold" panose="020B0903060703020204" pitchFamily="34" charset="0"/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1028700" y="6994640"/>
            <a:ext cx="3004575" cy="203764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>
            <a:fillRect/>
          </a:stretch>
        </p:blipFill>
        <p:spPr>
          <a:xfrm rot="1129248" flipH="1">
            <a:off x="15300608" y="2307984"/>
            <a:ext cx="1442095" cy="266158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530987" y="1958711"/>
            <a:ext cx="13166213" cy="175432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latin typeface="Britannic Bold" panose="020B0903060703020204" pitchFamily="34" charset="0"/>
              </a:rPr>
              <a:t>MATLAMAT KURIKULUM </a:t>
            </a:r>
          </a:p>
          <a:p>
            <a:pPr algn="ctr"/>
            <a:r>
              <a:rPr lang="en-US" sz="5400" b="1" dirty="0">
                <a:latin typeface="Britannic Bold" panose="020B0903060703020204" pitchFamily="34" charset="0"/>
              </a:rPr>
              <a:t>PENDIDIKAN ISLAM</a:t>
            </a:r>
            <a:endParaRPr lang="en-MY" sz="5400" dirty="0"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87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>
            <a:off x="4006735" y="-4006735"/>
            <a:ext cx="10274531" cy="1828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08025" y="656615"/>
            <a:ext cx="13671950" cy="8973771"/>
            <a:chOff x="0" y="0"/>
            <a:chExt cx="18229267" cy="11965028"/>
          </a:xfrm>
        </p:grpSpPr>
        <p:grpSp>
          <p:nvGrpSpPr>
            <p:cNvPr id="4" name="Group 4"/>
            <p:cNvGrpSpPr/>
            <p:nvPr/>
          </p:nvGrpSpPr>
          <p:grpSpPr>
            <a:xfrm>
              <a:off x="237334" y="1710065"/>
              <a:ext cx="17818100" cy="9969500"/>
              <a:chOff x="0" y="0"/>
              <a:chExt cx="3420621" cy="191389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420621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420621" h="1913890">
                    <a:moveTo>
                      <a:pt x="0" y="0"/>
                    </a:moveTo>
                    <a:lnTo>
                      <a:pt x="3420621" y="0"/>
                    </a:lnTo>
                    <a:lnTo>
                      <a:pt x="3420621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229267" cy="11965028"/>
            </a:xfrm>
            <a:prstGeom prst="rect">
              <a:avLst/>
            </a:prstGeom>
          </p:spPr>
        </p:pic>
      </p:grpSp>
      <p:sp>
        <p:nvSpPr>
          <p:cNvPr id="9" name="TextBox 9"/>
          <p:cNvSpPr txBox="1"/>
          <p:nvPr/>
        </p:nvSpPr>
        <p:spPr>
          <a:xfrm>
            <a:off x="3124200" y="3337322"/>
            <a:ext cx="12039600" cy="553997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r>
              <a:rPr lang="ms-MY" sz="4000" b="1" dirty="0"/>
              <a:t>OM1	</a:t>
            </a:r>
            <a:endParaRPr lang="en-MY" sz="4000" dirty="0"/>
          </a:p>
          <a:p>
            <a:r>
              <a:rPr lang="en-MY" sz="4000" dirty="0" err="1"/>
              <a:t>Membaca</a:t>
            </a:r>
            <a:r>
              <a:rPr lang="en-MY" sz="4000" dirty="0"/>
              <a:t> </a:t>
            </a:r>
            <a:r>
              <a:rPr lang="en-MY" sz="4000" dirty="0" err="1"/>
              <a:t>ayat</a:t>
            </a:r>
            <a:r>
              <a:rPr lang="en-MY" sz="4000" dirty="0"/>
              <a:t> </a:t>
            </a:r>
            <a:r>
              <a:rPr lang="en-MY" sz="4000" dirty="0" err="1"/>
              <a:t>pilihan</a:t>
            </a:r>
            <a:r>
              <a:rPr lang="en-MY" sz="4000" dirty="0"/>
              <a:t> </a:t>
            </a:r>
            <a:r>
              <a:rPr lang="en-MY" sz="4000" dirty="0" err="1"/>
              <a:t>daripada</a:t>
            </a:r>
            <a:r>
              <a:rPr lang="en-MY" sz="4000" dirty="0"/>
              <a:t> al-Quran </a:t>
            </a:r>
            <a:r>
              <a:rPr lang="en-MY" sz="4000" dirty="0" err="1"/>
              <a:t>dengan</a:t>
            </a:r>
            <a:r>
              <a:rPr lang="en-MY" sz="4000" dirty="0"/>
              <a:t> </a:t>
            </a:r>
            <a:r>
              <a:rPr lang="en-MY" sz="4000" dirty="0" err="1"/>
              <a:t>betul</a:t>
            </a:r>
            <a:r>
              <a:rPr lang="en-MY" sz="4000" dirty="0"/>
              <a:t>, </a:t>
            </a:r>
            <a:r>
              <a:rPr lang="en-MY" sz="4000" dirty="0" err="1"/>
              <a:t>lancar</a:t>
            </a:r>
            <a:r>
              <a:rPr lang="en-MY" sz="4000" dirty="0"/>
              <a:t>, </a:t>
            </a:r>
            <a:r>
              <a:rPr lang="en-MY" sz="4000" dirty="0" err="1"/>
              <a:t>bertajwid</a:t>
            </a:r>
            <a:r>
              <a:rPr lang="en-MY" sz="4000" dirty="0"/>
              <a:t> </a:t>
            </a:r>
            <a:r>
              <a:rPr lang="en-MY" sz="4000" b="1" dirty="0"/>
              <a:t> </a:t>
            </a:r>
            <a:r>
              <a:rPr lang="en-MY" sz="4000" dirty="0" err="1"/>
              <a:t>dan</a:t>
            </a:r>
            <a:r>
              <a:rPr lang="en-MY" sz="4000" dirty="0"/>
              <a:t> </a:t>
            </a:r>
            <a:r>
              <a:rPr lang="en-MY" sz="4000" dirty="0" err="1"/>
              <a:t>fasih</a:t>
            </a:r>
            <a:r>
              <a:rPr lang="en-MY" sz="4000" dirty="0"/>
              <a:t>.</a:t>
            </a:r>
          </a:p>
          <a:p>
            <a:r>
              <a:rPr lang="ms-MY" sz="4000" b="1" dirty="0" smtClean="0"/>
              <a:t>OM3</a:t>
            </a:r>
            <a:r>
              <a:rPr lang="ms-MY" sz="4000" b="1" dirty="0"/>
              <a:t>	</a:t>
            </a:r>
            <a:endParaRPr lang="en-MY" sz="4000" dirty="0"/>
          </a:p>
          <a:p>
            <a:r>
              <a:rPr lang="en-MY" sz="4000" dirty="0" err="1"/>
              <a:t>Menghafaz</a:t>
            </a:r>
            <a:r>
              <a:rPr lang="en-MY" sz="4000" dirty="0"/>
              <a:t> </a:t>
            </a:r>
            <a:r>
              <a:rPr lang="en-MY" sz="4000" dirty="0" err="1"/>
              <a:t>ayat</a:t>
            </a:r>
            <a:r>
              <a:rPr lang="en-MY" sz="4000" dirty="0"/>
              <a:t> </a:t>
            </a:r>
            <a:r>
              <a:rPr lang="en-MY" sz="4000" dirty="0" err="1"/>
              <a:t>pilihan</a:t>
            </a:r>
            <a:r>
              <a:rPr lang="en-MY" sz="4000" dirty="0"/>
              <a:t> </a:t>
            </a:r>
            <a:r>
              <a:rPr lang="en-MY" sz="4000" dirty="0" err="1"/>
              <a:t>daripada</a:t>
            </a:r>
            <a:r>
              <a:rPr lang="en-MY" sz="4000" dirty="0"/>
              <a:t> al-Quran </a:t>
            </a:r>
            <a:r>
              <a:rPr lang="en-MY" sz="4000" dirty="0" err="1"/>
              <a:t>dengan</a:t>
            </a:r>
            <a:r>
              <a:rPr lang="en-MY" sz="4000" dirty="0"/>
              <a:t> </a:t>
            </a:r>
            <a:r>
              <a:rPr lang="en-MY" sz="4000" dirty="0" err="1"/>
              <a:t>betul</a:t>
            </a:r>
            <a:r>
              <a:rPr lang="en-MY" sz="4000" dirty="0"/>
              <a:t>, </a:t>
            </a:r>
            <a:r>
              <a:rPr lang="en-MY" sz="4000" dirty="0" err="1"/>
              <a:t>lancar</a:t>
            </a:r>
            <a:r>
              <a:rPr lang="en-MY" sz="4000" dirty="0"/>
              <a:t>, </a:t>
            </a:r>
            <a:r>
              <a:rPr lang="en-MY" sz="4000" dirty="0" err="1"/>
              <a:t>bertajwid</a:t>
            </a:r>
            <a:r>
              <a:rPr lang="en-MY" sz="4000" dirty="0"/>
              <a:t>   </a:t>
            </a:r>
            <a:r>
              <a:rPr lang="en-MY" sz="4000" dirty="0" err="1"/>
              <a:t>dan</a:t>
            </a:r>
            <a:r>
              <a:rPr lang="en-MY" sz="4000" dirty="0"/>
              <a:t> </a:t>
            </a:r>
            <a:r>
              <a:rPr lang="en-MY" sz="4000" dirty="0" err="1"/>
              <a:t>fasih</a:t>
            </a:r>
            <a:r>
              <a:rPr lang="en-MY" sz="4000" dirty="0"/>
              <a:t>.</a:t>
            </a:r>
          </a:p>
          <a:p>
            <a:endParaRPr lang="en-MY" sz="4000" b="1" dirty="0"/>
          </a:p>
          <a:p>
            <a:r>
              <a:rPr lang="en-MY" sz="4000" b="1" dirty="0"/>
              <a:t>OM6</a:t>
            </a:r>
          </a:p>
          <a:p>
            <a:r>
              <a:rPr lang="en-MY" sz="4000" dirty="0" err="1"/>
              <a:t>Membaca</a:t>
            </a:r>
            <a:r>
              <a:rPr lang="en-MY" sz="4000" dirty="0"/>
              <a:t> </a:t>
            </a:r>
            <a:r>
              <a:rPr lang="en-MY" sz="4000" dirty="0" err="1"/>
              <a:t>hadis</a:t>
            </a:r>
            <a:r>
              <a:rPr lang="en-MY" sz="4000" dirty="0"/>
              <a:t> </a:t>
            </a:r>
            <a:r>
              <a:rPr lang="en-MY" sz="4000" dirty="0" err="1"/>
              <a:t>pilihan</a:t>
            </a:r>
            <a:r>
              <a:rPr lang="en-MY" sz="4000" dirty="0"/>
              <a:t> </a:t>
            </a:r>
            <a:r>
              <a:rPr lang="en-MY" sz="4000" dirty="0" err="1"/>
              <a:t>dengan</a:t>
            </a:r>
            <a:r>
              <a:rPr lang="en-MY" sz="4000" dirty="0"/>
              <a:t> </a:t>
            </a:r>
            <a:r>
              <a:rPr lang="en-MY" sz="4000" dirty="0" err="1"/>
              <a:t>betul</a:t>
            </a:r>
            <a:r>
              <a:rPr lang="en-MY" sz="4000" dirty="0" smtClean="0"/>
              <a:t>.</a:t>
            </a:r>
            <a:endParaRPr lang="en-MY" sz="4000" dirty="0">
              <a:latin typeface="Britannic Bold" panose="020B0903060703020204" pitchFamily="34" charset="0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12125772" y="5900198"/>
            <a:ext cx="5007704" cy="3132091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1028700" y="6994640"/>
            <a:ext cx="3004575" cy="203764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rot="1129248" flipH="1">
            <a:off x="15300608" y="2307984"/>
            <a:ext cx="1442095" cy="266158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486025" y="1958711"/>
            <a:ext cx="13363575" cy="129779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lnSpc>
                <a:spcPts val="9360"/>
              </a:lnSpc>
              <a:spcBef>
                <a:spcPct val="0"/>
              </a:spcBef>
            </a:pPr>
            <a:r>
              <a:rPr lang="en-MY" sz="5400" b="1" dirty="0">
                <a:latin typeface="Britannic Bold" panose="020B0903060703020204" pitchFamily="34" charset="0"/>
                <a:cs typeface="Traditional Arabic" panose="02020603050405020304" pitchFamily="18" charset="-78"/>
              </a:rPr>
              <a:t>OBJEKTIF MATA PELAJARAN</a:t>
            </a:r>
            <a:endParaRPr lang="en-US" sz="5400" dirty="0">
              <a:solidFill>
                <a:srgbClr val="E5645E"/>
              </a:solidFill>
              <a:latin typeface="Garet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326858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>
            <a:off x="4006735" y="-4006735"/>
            <a:ext cx="10274531" cy="1828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08025" y="656615"/>
            <a:ext cx="13671950" cy="8973771"/>
            <a:chOff x="0" y="0"/>
            <a:chExt cx="18229267" cy="11965028"/>
          </a:xfrm>
        </p:grpSpPr>
        <p:grpSp>
          <p:nvGrpSpPr>
            <p:cNvPr id="4" name="Group 4"/>
            <p:cNvGrpSpPr/>
            <p:nvPr/>
          </p:nvGrpSpPr>
          <p:grpSpPr>
            <a:xfrm>
              <a:off x="237334" y="1710065"/>
              <a:ext cx="17818100" cy="9969500"/>
              <a:chOff x="0" y="0"/>
              <a:chExt cx="3420621" cy="191389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420621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420621" h="1913890">
                    <a:moveTo>
                      <a:pt x="0" y="0"/>
                    </a:moveTo>
                    <a:lnTo>
                      <a:pt x="3420621" y="0"/>
                    </a:lnTo>
                    <a:lnTo>
                      <a:pt x="3420621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229267" cy="11965028"/>
            </a:xfrm>
            <a:prstGeom prst="rect">
              <a:avLst/>
            </a:prstGeom>
          </p:spPr>
        </p:pic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12125772" y="5900198"/>
            <a:ext cx="5007704" cy="3132091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2895600" y="3378517"/>
            <a:ext cx="12039600" cy="49244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r>
              <a:rPr lang="ms-MY" sz="4000" b="1" dirty="0"/>
              <a:t>OP1 </a:t>
            </a:r>
            <a:r>
              <a:rPr lang="en-MY" sz="4000" b="1" dirty="0" err="1"/>
              <a:t>Kemahiran</a:t>
            </a:r>
            <a:r>
              <a:rPr lang="en-MY" sz="4000" b="1" dirty="0"/>
              <a:t> </a:t>
            </a:r>
            <a:r>
              <a:rPr lang="en-MY" sz="4000" b="1" dirty="0" err="1"/>
              <a:t>membaca</a:t>
            </a:r>
            <a:endParaRPr lang="en-MY" sz="4000" b="1" dirty="0"/>
          </a:p>
          <a:p>
            <a:r>
              <a:rPr lang="en-MY" sz="4000" b="1" dirty="0" smtClean="0"/>
              <a:t>	</a:t>
            </a:r>
            <a:r>
              <a:rPr lang="en-MY" sz="4000" dirty="0" err="1" smtClean="0"/>
              <a:t>Keupayaan</a:t>
            </a:r>
            <a:r>
              <a:rPr lang="en-MY" sz="4000" dirty="0" smtClean="0"/>
              <a:t> </a:t>
            </a:r>
            <a:r>
              <a:rPr lang="en-MY" sz="4000" b="1" dirty="0" err="1"/>
              <a:t>membaca</a:t>
            </a:r>
            <a:r>
              <a:rPr lang="en-MY" sz="4000" b="1" dirty="0"/>
              <a:t>  al-Quran </a:t>
            </a:r>
            <a:r>
              <a:rPr lang="en-MY" sz="4000" dirty="0" err="1" smtClean="0"/>
              <a:t>dengan</a:t>
            </a:r>
            <a:r>
              <a:rPr lang="en-MY" sz="4000" dirty="0" smtClean="0"/>
              <a:t> </a:t>
            </a:r>
            <a:r>
              <a:rPr lang="en-MY" sz="4000" dirty="0" err="1"/>
              <a:t>betul</a:t>
            </a:r>
            <a:r>
              <a:rPr lang="en-MY" sz="4000" dirty="0"/>
              <a:t>, </a:t>
            </a:r>
            <a:r>
              <a:rPr lang="en-MY" sz="4000" dirty="0" err="1"/>
              <a:t>lancar</a:t>
            </a:r>
            <a:r>
              <a:rPr lang="en-MY" sz="4000" dirty="0"/>
              <a:t>, </a:t>
            </a:r>
            <a:r>
              <a:rPr lang="en-MY" sz="4000" dirty="0" err="1" smtClean="0"/>
              <a:t>bertajwid</a:t>
            </a:r>
            <a:r>
              <a:rPr lang="en-MY" sz="4000" dirty="0" smtClean="0"/>
              <a:t> </a:t>
            </a:r>
            <a:r>
              <a:rPr lang="en-MY" sz="4000" dirty="0" err="1"/>
              <a:t>dan</a:t>
            </a:r>
            <a:r>
              <a:rPr lang="en-MY" sz="4000" dirty="0"/>
              <a:t> </a:t>
            </a:r>
            <a:r>
              <a:rPr lang="en-MY" sz="4000" dirty="0" err="1"/>
              <a:t>fasih</a:t>
            </a:r>
            <a:r>
              <a:rPr lang="en-MY" sz="4000" dirty="0"/>
              <a:t> </a:t>
            </a:r>
            <a:r>
              <a:rPr lang="en-MY" sz="4000" dirty="0" err="1"/>
              <a:t>dan</a:t>
            </a:r>
            <a:r>
              <a:rPr lang="en-MY" sz="4000" dirty="0"/>
              <a:t> </a:t>
            </a:r>
            <a:r>
              <a:rPr lang="en-MY" sz="4000" b="1" dirty="0" err="1"/>
              <a:t>membaca</a:t>
            </a:r>
            <a:r>
              <a:rPr lang="en-MY" sz="4000" b="1" dirty="0"/>
              <a:t> </a:t>
            </a:r>
            <a:r>
              <a:rPr lang="en-MY" sz="4000" b="1" dirty="0" err="1" smtClean="0"/>
              <a:t>hadis</a:t>
            </a:r>
            <a:r>
              <a:rPr lang="en-MY" sz="4000" b="1" dirty="0" smtClean="0"/>
              <a:t> </a:t>
            </a:r>
            <a:r>
              <a:rPr lang="en-MY" sz="4000" dirty="0" err="1" smtClean="0"/>
              <a:t>dengan</a:t>
            </a:r>
            <a:r>
              <a:rPr lang="en-MY" sz="4000" dirty="0" smtClean="0"/>
              <a:t> </a:t>
            </a:r>
            <a:r>
              <a:rPr lang="en-MY" sz="4000" dirty="0"/>
              <a:t>	</a:t>
            </a:r>
            <a:r>
              <a:rPr lang="en-MY" sz="4000" dirty="0" err="1"/>
              <a:t>betul</a:t>
            </a:r>
            <a:r>
              <a:rPr lang="en-MY" sz="4000" dirty="0"/>
              <a:t>.</a:t>
            </a:r>
          </a:p>
          <a:p>
            <a:pPr marL="358775" indent="0" algn="just">
              <a:buNone/>
            </a:pPr>
            <a:r>
              <a:rPr lang="ms-MY" sz="4000" dirty="0"/>
              <a:t> </a:t>
            </a:r>
            <a:endParaRPr lang="en-MY" sz="4000" dirty="0"/>
          </a:p>
          <a:p>
            <a:r>
              <a:rPr lang="ms-MY" sz="4000" b="1" dirty="0"/>
              <a:t>OP2 </a:t>
            </a:r>
            <a:r>
              <a:rPr lang="en-MY" sz="4000" b="1" dirty="0" err="1"/>
              <a:t>Kemahiran</a:t>
            </a:r>
            <a:r>
              <a:rPr lang="en-MY" sz="4000" b="1" dirty="0"/>
              <a:t> </a:t>
            </a:r>
            <a:r>
              <a:rPr lang="en-MY" sz="4000" b="1" dirty="0" err="1"/>
              <a:t>menghafaz</a:t>
            </a:r>
            <a:endParaRPr lang="en-MY" sz="4000" dirty="0"/>
          </a:p>
          <a:p>
            <a:r>
              <a:rPr lang="en-MY" sz="4000" dirty="0"/>
              <a:t>          </a:t>
            </a:r>
            <a:r>
              <a:rPr lang="en-MY" sz="4000" dirty="0" err="1"/>
              <a:t>Keupayaan</a:t>
            </a:r>
            <a:r>
              <a:rPr lang="en-MY" sz="4000" dirty="0"/>
              <a:t> </a:t>
            </a:r>
            <a:r>
              <a:rPr lang="en-MY" sz="4000" b="1" dirty="0" err="1"/>
              <a:t>menghafaz</a:t>
            </a:r>
            <a:r>
              <a:rPr lang="en-MY" sz="4000" b="1" dirty="0"/>
              <a:t>  </a:t>
            </a:r>
            <a:r>
              <a:rPr lang="en-MY" sz="4000" b="1" dirty="0" err="1"/>
              <a:t>ayat-ayat</a:t>
            </a:r>
            <a:r>
              <a:rPr lang="en-MY" sz="4000" b="1" dirty="0"/>
              <a:t> </a:t>
            </a:r>
            <a:r>
              <a:rPr lang="en-MY" sz="4000" b="1" dirty="0" smtClean="0"/>
              <a:t>al-Quran </a:t>
            </a:r>
            <a:r>
              <a:rPr lang="en-MY" sz="4000" dirty="0" err="1"/>
              <a:t>pilihan</a:t>
            </a:r>
            <a:r>
              <a:rPr lang="en-MY" sz="4000" dirty="0"/>
              <a:t> </a:t>
            </a:r>
            <a:r>
              <a:rPr lang="en-MY" sz="4000" dirty="0" err="1"/>
              <a:t>dengan</a:t>
            </a:r>
            <a:r>
              <a:rPr lang="en-MY" sz="4000" dirty="0"/>
              <a:t> </a:t>
            </a:r>
            <a:r>
              <a:rPr lang="en-MY" sz="4000" dirty="0" err="1"/>
              <a:t>betul</a:t>
            </a:r>
            <a:r>
              <a:rPr lang="en-MY" sz="4000" dirty="0"/>
              <a:t>, </a:t>
            </a:r>
            <a:r>
              <a:rPr lang="en-MY" sz="4000" dirty="0" err="1" smtClean="0"/>
              <a:t>lancar</a:t>
            </a:r>
            <a:r>
              <a:rPr lang="en-MY" sz="4000" dirty="0" smtClean="0"/>
              <a:t>, </a:t>
            </a:r>
            <a:r>
              <a:rPr lang="en-MY" sz="4000" dirty="0" err="1"/>
              <a:t>bertajwid</a:t>
            </a:r>
            <a:r>
              <a:rPr lang="en-MY" sz="4000" dirty="0"/>
              <a:t> </a:t>
            </a:r>
            <a:r>
              <a:rPr lang="en-MY" sz="4000" dirty="0" err="1"/>
              <a:t>dan</a:t>
            </a:r>
            <a:r>
              <a:rPr lang="en-MY" sz="4000" dirty="0"/>
              <a:t> </a:t>
            </a:r>
            <a:r>
              <a:rPr lang="en-MY" sz="4000" dirty="0" err="1"/>
              <a:t>fasih</a:t>
            </a:r>
            <a:r>
              <a:rPr lang="en-MY" sz="4000" dirty="0" smtClean="0"/>
              <a:t>.</a:t>
            </a:r>
            <a:r>
              <a:rPr lang="en-MY" sz="4000" dirty="0"/>
              <a:t/>
            </a:r>
            <a:br>
              <a:rPr lang="en-MY" sz="4000" dirty="0"/>
            </a:br>
            <a:endParaRPr lang="en-MY" sz="4000" dirty="0">
              <a:latin typeface="Britannic Bold" panose="020B0903060703020204" pitchFamily="34" charset="0"/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1028700" y="6994640"/>
            <a:ext cx="3004575" cy="203764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rot="1129248" flipH="1">
            <a:off x="15300608" y="2307984"/>
            <a:ext cx="1442095" cy="266158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530987" y="1958711"/>
            <a:ext cx="13166213" cy="129779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lnSpc>
                <a:spcPts val="9360"/>
              </a:lnSpc>
              <a:spcBef>
                <a:spcPct val="0"/>
              </a:spcBef>
            </a:pPr>
            <a:r>
              <a:rPr lang="en-US" sz="5400" b="1" dirty="0">
                <a:latin typeface="Britannic Bold" panose="020B0903060703020204" pitchFamily="34" charset="0"/>
              </a:rPr>
              <a:t>OBJEKTIF PENTAKSIRAN</a:t>
            </a:r>
            <a:endParaRPr lang="en-US" sz="5400" dirty="0">
              <a:solidFill>
                <a:srgbClr val="E5645E"/>
              </a:solidFill>
              <a:latin typeface="Garet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220630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C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6136199" y="1409700"/>
            <a:ext cx="2018812" cy="1655426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>
            <a:off x="0" y="6059244"/>
            <a:ext cx="1775533" cy="1204134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7196051" y="3881774"/>
            <a:ext cx="9503441" cy="2410916"/>
          </a:xfrm>
          <a:prstGeom prst="rect">
            <a:avLst/>
          </a:prstGeom>
          <a:solidFill>
            <a:srgbClr val="FFFF00"/>
          </a:solidFill>
        </p:spPr>
        <p:txBody>
          <a:bodyPr lIns="0" tIns="0" rIns="0" bIns="0" rtlCol="0" anchor="t">
            <a:spAutoFit/>
          </a:bodyPr>
          <a:lstStyle/>
          <a:p>
            <a:pPr lvl="0" algn="ctr">
              <a:lnSpc>
                <a:spcPts val="9360"/>
              </a:lnSpc>
              <a:spcBef>
                <a:spcPct val="0"/>
              </a:spcBef>
            </a:pPr>
            <a:r>
              <a:rPr lang="en-US" sz="8000" dirty="0"/>
              <a:t>MAKLUMAT AM</a:t>
            </a:r>
            <a:br>
              <a:rPr lang="en-US" sz="8000" dirty="0"/>
            </a:br>
            <a:r>
              <a:rPr lang="en-US" sz="8000" dirty="0"/>
              <a:t>UTQH</a:t>
            </a:r>
            <a:endParaRPr lang="en-US" sz="7800" dirty="0">
              <a:solidFill>
                <a:srgbClr val="E5645E"/>
              </a:solidFill>
              <a:latin typeface="Garet ExtraBold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087" y="2476500"/>
            <a:ext cx="6311518" cy="4184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>
            <a:off x="4006735" y="-4006735"/>
            <a:ext cx="10274531" cy="1828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08025" y="656615"/>
            <a:ext cx="13671950" cy="8973771"/>
            <a:chOff x="0" y="0"/>
            <a:chExt cx="18229267" cy="11965028"/>
          </a:xfrm>
        </p:grpSpPr>
        <p:grpSp>
          <p:nvGrpSpPr>
            <p:cNvPr id="4" name="Group 4"/>
            <p:cNvGrpSpPr/>
            <p:nvPr/>
          </p:nvGrpSpPr>
          <p:grpSpPr>
            <a:xfrm>
              <a:off x="237334" y="1710065"/>
              <a:ext cx="17818100" cy="9969500"/>
              <a:chOff x="0" y="0"/>
              <a:chExt cx="3420621" cy="191389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420621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420621" h="1913890">
                    <a:moveTo>
                      <a:pt x="0" y="0"/>
                    </a:moveTo>
                    <a:lnTo>
                      <a:pt x="3420621" y="0"/>
                    </a:lnTo>
                    <a:lnTo>
                      <a:pt x="3420621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229267" cy="11965028"/>
            </a:xfrm>
            <a:prstGeom prst="rect">
              <a:avLst/>
            </a:prstGeom>
          </p:spPr>
        </p:pic>
      </p:grpSp>
      <p:sp>
        <p:nvSpPr>
          <p:cNvPr id="9" name="TextBox 9"/>
          <p:cNvSpPr txBox="1"/>
          <p:nvPr/>
        </p:nvSpPr>
        <p:spPr>
          <a:xfrm>
            <a:off x="2895600" y="3378517"/>
            <a:ext cx="12039600" cy="59093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r>
              <a:rPr lang="ms-MY" sz="2400" b="1" dirty="0"/>
              <a:t>1.0	MAKLUMAT AM</a:t>
            </a:r>
          </a:p>
          <a:p>
            <a:pPr algn="just"/>
            <a:r>
              <a:rPr lang="en-US" sz="2400" dirty="0"/>
              <a:t>1.1	</a:t>
            </a:r>
            <a:r>
              <a:rPr lang="ms-MY" sz="2400" dirty="0"/>
              <a:t>UTQH 1223/2 Pendidikan Islam </a:t>
            </a:r>
            <a:r>
              <a:rPr lang="ms-MY" sz="2400" b="1" dirty="0"/>
              <a:t>wajib</a:t>
            </a:r>
            <a:r>
              <a:rPr lang="ms-MY" sz="2400" dirty="0"/>
              <a:t> diduduki oleh setiap calon </a:t>
            </a:r>
            <a:r>
              <a:rPr lang="ms-MY" sz="2400" dirty="0" smtClean="0"/>
              <a:t>Sijil Pelajaran  </a:t>
            </a:r>
            <a:r>
              <a:rPr lang="ms-MY" sz="2400" dirty="0"/>
              <a:t>Malaysia (SPM) yang mengambil Kurikulum </a:t>
            </a:r>
            <a:r>
              <a:rPr lang="ms-MY" sz="2400" dirty="0" smtClean="0"/>
              <a:t>Bersepadu Sekolah </a:t>
            </a:r>
            <a:r>
              <a:rPr lang="ms-MY" sz="2400" dirty="0"/>
              <a:t>Menengah (KSSM).</a:t>
            </a:r>
            <a:endParaRPr lang="en-MY" sz="2400" dirty="0"/>
          </a:p>
          <a:p>
            <a:pPr algn="just"/>
            <a:r>
              <a:rPr lang="ms-MY" sz="2400" dirty="0"/>
              <a:t>1.2	Ujian Lisan ini dijalankan kepada calon </a:t>
            </a:r>
            <a:r>
              <a:rPr lang="ms-MY" sz="2400" b="1" dirty="0"/>
              <a:t>Tingkatan 5</a:t>
            </a:r>
            <a:r>
              <a:rPr lang="ms-MY" sz="2400" dirty="0"/>
              <a:t> sahaja.</a:t>
            </a:r>
            <a:endParaRPr lang="en-MY" sz="2400" dirty="0"/>
          </a:p>
          <a:p>
            <a:pPr algn="just"/>
            <a:r>
              <a:rPr lang="ms-MY" sz="2400" dirty="0"/>
              <a:t>1.3	Setiap calon perlu menjawab </a:t>
            </a:r>
            <a:r>
              <a:rPr lang="ms-MY" sz="2400" b="1" dirty="0"/>
              <a:t>satu set</a:t>
            </a:r>
            <a:r>
              <a:rPr lang="ms-MY" sz="2400" dirty="0"/>
              <a:t> soalan ujian yang </a:t>
            </a:r>
            <a:r>
              <a:rPr lang="ms-MY" sz="2400" dirty="0" smtClean="0"/>
              <a:t>terdiri  </a:t>
            </a:r>
            <a:r>
              <a:rPr lang="ms-MY" sz="2400" dirty="0"/>
              <a:t>daripada:</a:t>
            </a:r>
            <a:endParaRPr lang="en-MY" sz="2400" dirty="0"/>
          </a:p>
          <a:p>
            <a:pPr algn="just"/>
            <a:r>
              <a:rPr lang="ms-MY" sz="2400" dirty="0"/>
              <a:t>	1.3.1	</a:t>
            </a:r>
            <a:r>
              <a:rPr lang="ms-MY" sz="2400" b="1" dirty="0"/>
              <a:t>Satu</a:t>
            </a:r>
            <a:r>
              <a:rPr lang="ms-MY" sz="2400" dirty="0"/>
              <a:t> soalan tilawah	</a:t>
            </a:r>
          </a:p>
          <a:p>
            <a:pPr algn="just"/>
            <a:r>
              <a:rPr lang="ms-MY" sz="2400" dirty="0"/>
              <a:t>	1.3.2	</a:t>
            </a:r>
            <a:r>
              <a:rPr lang="ms-MY" sz="2400" b="1" dirty="0"/>
              <a:t>Dua</a:t>
            </a:r>
            <a:r>
              <a:rPr lang="ms-MY" sz="2400" dirty="0"/>
              <a:t> soalan hafazan</a:t>
            </a:r>
            <a:endParaRPr lang="en-MY" sz="2400" dirty="0"/>
          </a:p>
          <a:p>
            <a:pPr algn="just"/>
            <a:r>
              <a:rPr lang="ms-MY" sz="2400" dirty="0"/>
              <a:t>	1.3.3	</a:t>
            </a:r>
            <a:r>
              <a:rPr lang="en-MY" sz="2400" b="1" dirty="0" err="1"/>
              <a:t>Satu</a:t>
            </a:r>
            <a:r>
              <a:rPr lang="ms-MY" sz="2400" dirty="0"/>
              <a:t> soalan </a:t>
            </a:r>
            <a:r>
              <a:rPr lang="en-US" sz="2400" dirty="0" err="1"/>
              <a:t>bacaan</a:t>
            </a:r>
            <a:r>
              <a:rPr lang="en-US" sz="2400" dirty="0"/>
              <a:t> </a:t>
            </a:r>
            <a:r>
              <a:rPr lang="en-US" sz="2400" dirty="0" err="1"/>
              <a:t>hadis</a:t>
            </a:r>
            <a:endParaRPr lang="en-MY" sz="2400" dirty="0"/>
          </a:p>
          <a:p>
            <a:pPr algn="just"/>
            <a:r>
              <a:rPr lang="ms-MY" sz="2400" dirty="0"/>
              <a:t>1.4	Calon </a:t>
            </a:r>
            <a:r>
              <a:rPr lang="ms-MY" sz="2400" b="1" dirty="0"/>
              <a:t>tidak dibenarkan</a:t>
            </a:r>
            <a:r>
              <a:rPr lang="ms-MY" sz="2400" dirty="0"/>
              <a:t> melihat apa-apa catatan semasa </a:t>
            </a:r>
            <a:r>
              <a:rPr lang="ms-MY" sz="2400" dirty="0" smtClean="0"/>
              <a:t>ujian dijalankan</a:t>
            </a:r>
            <a:r>
              <a:rPr lang="ms-MY" sz="2400" dirty="0"/>
              <a:t>.</a:t>
            </a:r>
            <a:endParaRPr lang="en-MY" sz="2400" dirty="0"/>
          </a:p>
          <a:p>
            <a:pPr algn="just"/>
            <a:r>
              <a:rPr lang="ms-MY" sz="2400" dirty="0"/>
              <a:t>1.5	Masa yang diperuntukkan bagi tiap-tiap calon ialah 10 minit.</a:t>
            </a:r>
            <a:endParaRPr lang="en-MY" sz="2400" dirty="0"/>
          </a:p>
          <a:p>
            <a:pPr algn="just"/>
            <a:r>
              <a:rPr lang="ms-MY" sz="2400" dirty="0"/>
              <a:t>1.6	</a:t>
            </a:r>
            <a:r>
              <a:rPr lang="ms-MY" sz="2400" b="1" dirty="0"/>
              <a:t>Markah penuh bagi ujian ini ialah 100 </a:t>
            </a:r>
            <a:r>
              <a:rPr lang="ms-MY" sz="2400" dirty="0"/>
              <a:t>markah:</a:t>
            </a:r>
            <a:endParaRPr lang="en-MY" sz="2400" dirty="0"/>
          </a:p>
          <a:p>
            <a:pPr algn="just"/>
            <a:r>
              <a:rPr lang="ms-MY" sz="2400" dirty="0"/>
              <a:t>	(a)	Tilawah 		= </a:t>
            </a:r>
            <a:r>
              <a:rPr lang="en-MY" sz="2400" dirty="0"/>
              <a:t>5</a:t>
            </a:r>
            <a:r>
              <a:rPr lang="ms-MY" sz="2400" dirty="0"/>
              <a:t>0 markah</a:t>
            </a:r>
            <a:endParaRPr lang="en-MY" sz="2400" dirty="0"/>
          </a:p>
          <a:p>
            <a:pPr algn="just"/>
            <a:r>
              <a:rPr lang="ms-MY" sz="2400" dirty="0"/>
              <a:t>	(b)	Hafazan		= 30 markah</a:t>
            </a:r>
            <a:endParaRPr lang="en-MY" sz="2400" dirty="0"/>
          </a:p>
          <a:p>
            <a:pPr algn="just"/>
            <a:r>
              <a:rPr lang="ms-MY" sz="2400" dirty="0"/>
              <a:t>	(c)	Bacaan hadis		= 20 markah</a:t>
            </a:r>
            <a:endParaRPr lang="en-MY" sz="2400" dirty="0"/>
          </a:p>
          <a:p>
            <a:pPr algn="just"/>
            <a:r>
              <a:rPr lang="ms-MY" sz="2400" dirty="0"/>
              <a:t>1.7	Wajaran markah bagi kertas ini</a:t>
            </a:r>
            <a:r>
              <a:rPr lang="ms-MY" sz="2400" b="1" dirty="0"/>
              <a:t> </a:t>
            </a:r>
            <a:r>
              <a:rPr lang="ms-MY" sz="2400" dirty="0"/>
              <a:t>20 peratus.</a:t>
            </a:r>
            <a:endParaRPr lang="en-MY" sz="2400" dirty="0"/>
          </a:p>
          <a:p>
            <a:endParaRPr lang="en-MY" sz="2400" dirty="0"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12125772" y="5900198"/>
            <a:ext cx="5007704" cy="3132091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1028700" y="6994640"/>
            <a:ext cx="3004575" cy="203764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rot="1129248" flipH="1">
            <a:off x="15300608" y="2307984"/>
            <a:ext cx="1442095" cy="266158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530987" y="1958711"/>
            <a:ext cx="13318613" cy="129779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lnSpc>
                <a:spcPts val="9360"/>
              </a:lnSpc>
              <a:spcBef>
                <a:spcPct val="0"/>
              </a:spcBef>
            </a:pPr>
            <a:r>
              <a:rPr lang="en-US" sz="5400" b="1" dirty="0">
                <a:latin typeface="Britannic Bold" panose="020B0903060703020204" pitchFamily="34" charset="0"/>
              </a:rPr>
              <a:t>OBJEKTIF PENTAKSIRAN</a:t>
            </a:r>
            <a:endParaRPr lang="en-US" sz="5400" dirty="0">
              <a:solidFill>
                <a:srgbClr val="E5645E"/>
              </a:solidFill>
              <a:latin typeface="Garet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157202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>
            <a:off x="4006735" y="-4006735"/>
            <a:ext cx="10274531" cy="1828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08025" y="656615"/>
            <a:ext cx="13671950" cy="8973771"/>
            <a:chOff x="0" y="0"/>
            <a:chExt cx="18229267" cy="11965028"/>
          </a:xfrm>
        </p:grpSpPr>
        <p:grpSp>
          <p:nvGrpSpPr>
            <p:cNvPr id="4" name="Group 4"/>
            <p:cNvGrpSpPr/>
            <p:nvPr/>
          </p:nvGrpSpPr>
          <p:grpSpPr>
            <a:xfrm>
              <a:off x="237334" y="1710065"/>
              <a:ext cx="17818100" cy="9969500"/>
              <a:chOff x="0" y="0"/>
              <a:chExt cx="3420621" cy="191389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420621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420621" h="1913890">
                    <a:moveTo>
                      <a:pt x="0" y="0"/>
                    </a:moveTo>
                    <a:lnTo>
                      <a:pt x="3420621" y="0"/>
                    </a:lnTo>
                    <a:lnTo>
                      <a:pt x="3420621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229267" cy="11965028"/>
            </a:xfrm>
            <a:prstGeom prst="rect">
              <a:avLst/>
            </a:prstGeom>
          </p:spPr>
        </p:pic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12125772" y="5900198"/>
            <a:ext cx="5007704" cy="3132091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2895600" y="3378517"/>
            <a:ext cx="12039600" cy="60939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r>
              <a:rPr lang="ms-MY" sz="3200" b="1" dirty="0"/>
              <a:t>2.0	ARAHAN KEPADA PENTAKSIR</a:t>
            </a:r>
            <a:endParaRPr lang="en-MY" sz="3200" dirty="0"/>
          </a:p>
          <a:p>
            <a:pPr algn="just"/>
            <a:r>
              <a:rPr lang="en-MY" sz="2400" dirty="0" err="1" smtClean="0"/>
              <a:t>Pentaksir</a:t>
            </a:r>
            <a:r>
              <a:rPr lang="en-US" sz="2400" dirty="0" smtClean="0"/>
              <a:t> </a:t>
            </a:r>
            <a:r>
              <a:rPr lang="en-US" sz="2400" dirty="0" err="1"/>
              <a:t>dikehendaki</a:t>
            </a:r>
            <a:r>
              <a:rPr lang="en-US" sz="2400" dirty="0"/>
              <a:t> </a:t>
            </a:r>
            <a:r>
              <a:rPr lang="en-US" sz="2400" dirty="0" err="1"/>
              <a:t>menjalankan</a:t>
            </a:r>
            <a:r>
              <a:rPr lang="en-US" sz="2400" dirty="0"/>
              <a:t> </a:t>
            </a:r>
            <a:r>
              <a:rPr lang="en-US" sz="2400" dirty="0" err="1"/>
              <a:t>ujian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mengikut</a:t>
            </a:r>
            <a:r>
              <a:rPr lang="en-US" sz="2400" dirty="0"/>
              <a:t> </a:t>
            </a:r>
            <a:r>
              <a:rPr lang="en-US" sz="2400" dirty="0" err="1"/>
              <a:t>langkah-langkah</a:t>
            </a:r>
            <a:r>
              <a:rPr lang="en-US" sz="2400" dirty="0"/>
              <a:t> </a:t>
            </a:r>
            <a:r>
              <a:rPr lang="en-US" sz="2400" dirty="0" err="1"/>
              <a:t>berikut</a:t>
            </a:r>
            <a:r>
              <a:rPr lang="en-US" sz="2400" dirty="0"/>
              <a:t>:</a:t>
            </a:r>
          </a:p>
          <a:p>
            <a:pPr lvl="1" algn="just"/>
            <a:endParaRPr lang="en-MY" sz="2800" dirty="0"/>
          </a:p>
          <a:p>
            <a:r>
              <a:rPr lang="en-MY" sz="2400" dirty="0"/>
              <a:t>2.1	 </a:t>
            </a:r>
            <a:r>
              <a:rPr lang="en-MY" sz="2400" b="1" dirty="0" err="1"/>
              <a:t>Pentaksir</a:t>
            </a:r>
            <a:r>
              <a:rPr lang="en-MY" sz="2400" dirty="0"/>
              <a:t> </a:t>
            </a:r>
            <a:r>
              <a:rPr lang="en-MY" sz="2400" dirty="0" err="1"/>
              <a:t>memulakan</a:t>
            </a:r>
            <a:r>
              <a:rPr lang="en-MY" sz="2400" dirty="0"/>
              <a:t> </a:t>
            </a:r>
            <a:r>
              <a:rPr lang="en-MY" sz="2400" dirty="0" err="1"/>
              <a:t>sesi</a:t>
            </a:r>
            <a:r>
              <a:rPr lang="en-MY" sz="2400" dirty="0"/>
              <a:t> </a:t>
            </a:r>
            <a:r>
              <a:rPr lang="en-MY" sz="2400" dirty="0" err="1"/>
              <a:t>dengan</a:t>
            </a:r>
            <a:r>
              <a:rPr lang="en-MY" sz="2400" dirty="0"/>
              <a:t> </a:t>
            </a:r>
            <a:r>
              <a:rPr lang="en-MY" sz="2400" b="1" dirty="0" err="1"/>
              <a:t>memilih</a:t>
            </a:r>
            <a:r>
              <a:rPr lang="en-MY" sz="2400" b="1" dirty="0"/>
              <a:t> </a:t>
            </a:r>
            <a:r>
              <a:rPr lang="en-MY" sz="2400" b="1" dirty="0" err="1"/>
              <a:t>soalan</a:t>
            </a:r>
            <a:r>
              <a:rPr lang="en-MY" sz="2400" b="1" dirty="0"/>
              <a:t> </a:t>
            </a:r>
            <a:r>
              <a:rPr lang="en-MY" sz="2400" dirty="0"/>
              <a:t>yang </a:t>
            </a:r>
            <a:r>
              <a:rPr lang="en-MY" sz="2400" dirty="0" err="1" smtClean="0"/>
              <a:t>akan</a:t>
            </a:r>
            <a:r>
              <a:rPr lang="en-MY" sz="2400" dirty="0" smtClean="0"/>
              <a:t> </a:t>
            </a:r>
            <a:r>
              <a:rPr lang="en-MY" sz="2400" dirty="0" err="1" smtClean="0"/>
              <a:t>dijawab</a:t>
            </a:r>
            <a:r>
              <a:rPr lang="en-MY" sz="2400" dirty="0" smtClean="0"/>
              <a:t> </a:t>
            </a:r>
            <a:r>
              <a:rPr lang="en-MY" sz="2400" dirty="0" err="1"/>
              <a:t>oleh</a:t>
            </a:r>
            <a:r>
              <a:rPr lang="en-MY" sz="2400" dirty="0"/>
              <a:t> </a:t>
            </a:r>
            <a:r>
              <a:rPr lang="en-MY" sz="2400" dirty="0" err="1"/>
              <a:t>calon</a:t>
            </a:r>
            <a:r>
              <a:rPr lang="en-MY" sz="2400" dirty="0"/>
              <a:t>.</a:t>
            </a:r>
          </a:p>
          <a:p>
            <a:endParaRPr lang="en-MY" sz="2400" dirty="0"/>
          </a:p>
          <a:p>
            <a:r>
              <a:rPr lang="es-ES" sz="2400" dirty="0"/>
              <a:t>2.2 	</a:t>
            </a:r>
            <a:r>
              <a:rPr lang="es-ES" sz="2400" dirty="0" err="1"/>
              <a:t>Pentaksir</a:t>
            </a:r>
            <a:r>
              <a:rPr lang="es-ES" sz="2400" dirty="0"/>
              <a:t> </a:t>
            </a:r>
            <a:r>
              <a:rPr lang="es-ES" sz="2400" dirty="0" err="1"/>
              <a:t>mengemukakan</a:t>
            </a:r>
            <a:r>
              <a:rPr lang="es-ES" sz="2400" dirty="0"/>
              <a:t> </a:t>
            </a:r>
            <a:r>
              <a:rPr lang="es-ES" sz="2400" dirty="0" err="1"/>
              <a:t>soalan</a:t>
            </a:r>
            <a:r>
              <a:rPr lang="es-ES" sz="2400" dirty="0"/>
              <a:t> </a:t>
            </a:r>
            <a:r>
              <a:rPr lang="es-ES" sz="2400" dirty="0" err="1"/>
              <a:t>daripada</a:t>
            </a:r>
            <a:r>
              <a:rPr lang="es-ES" sz="2400" dirty="0"/>
              <a:t> set yang  </a:t>
            </a:r>
            <a:r>
              <a:rPr lang="es-ES" sz="2400" dirty="0" err="1"/>
              <a:t>dipilih</a:t>
            </a:r>
            <a:r>
              <a:rPr lang="es-ES" sz="2400" dirty="0"/>
              <a:t> </a:t>
            </a:r>
            <a:r>
              <a:rPr lang="es-ES" sz="2400" dirty="0" err="1"/>
              <a:t>satu</a:t>
            </a:r>
            <a:r>
              <a:rPr lang="es-ES" sz="2400" dirty="0"/>
              <a:t> </a:t>
            </a:r>
            <a:r>
              <a:rPr lang="es-ES" sz="2400" dirty="0" err="1" smtClean="0"/>
              <a:t>persatu</a:t>
            </a:r>
            <a:r>
              <a:rPr lang="es-ES" sz="2400" dirty="0"/>
              <a:t>:</a:t>
            </a:r>
            <a:endParaRPr lang="en-MY" sz="2400" dirty="0"/>
          </a:p>
          <a:p>
            <a:r>
              <a:rPr lang="en-MY" sz="2400" dirty="0"/>
              <a:t>	</a:t>
            </a:r>
            <a:r>
              <a:rPr lang="en-MY" sz="2400" dirty="0" smtClean="0"/>
              <a:t>2.2.1	</a:t>
            </a:r>
            <a:r>
              <a:rPr lang="en-MY" sz="2400" dirty="0" err="1" smtClean="0"/>
              <a:t>Pentaksir</a:t>
            </a:r>
            <a:r>
              <a:rPr lang="en-MY" sz="2400" dirty="0" smtClean="0"/>
              <a:t> </a:t>
            </a:r>
            <a:r>
              <a:rPr lang="en-MY" sz="2400" dirty="0" err="1"/>
              <a:t>hanya</a:t>
            </a:r>
            <a:r>
              <a:rPr lang="en-MY" sz="2400" dirty="0"/>
              <a:t> </a:t>
            </a:r>
            <a:r>
              <a:rPr lang="en-MY" sz="2400" dirty="0" err="1"/>
              <a:t>menyampaikan</a:t>
            </a:r>
            <a:r>
              <a:rPr lang="en-MY" sz="2400" dirty="0"/>
              <a:t> </a:t>
            </a:r>
            <a:r>
              <a:rPr lang="en-MY" sz="2400" dirty="0" err="1"/>
              <a:t>soalan</a:t>
            </a:r>
            <a:r>
              <a:rPr lang="en-MY" sz="2400" dirty="0"/>
              <a:t> </a:t>
            </a:r>
            <a:r>
              <a:rPr lang="en-MY" sz="2400" dirty="0" err="1"/>
              <a:t>secara</a:t>
            </a:r>
            <a:r>
              <a:rPr lang="en-MY" sz="2400" dirty="0"/>
              <a:t> </a:t>
            </a:r>
            <a:r>
              <a:rPr lang="en-MY" sz="2400" b="1" dirty="0" err="1"/>
              <a:t>lisan</a:t>
            </a:r>
            <a:r>
              <a:rPr lang="en-MY" sz="2400" dirty="0"/>
              <a:t>.</a:t>
            </a:r>
          </a:p>
          <a:p>
            <a:r>
              <a:rPr lang="en-MY" sz="2400" dirty="0"/>
              <a:t>	</a:t>
            </a:r>
            <a:r>
              <a:rPr lang="en-MY" sz="2400" dirty="0" smtClean="0"/>
              <a:t>2.2.2	</a:t>
            </a:r>
            <a:r>
              <a:rPr lang="en-MY" sz="2400" dirty="0" err="1" smtClean="0"/>
              <a:t>Soalan</a:t>
            </a:r>
            <a:r>
              <a:rPr lang="en-MY" sz="2400" dirty="0" smtClean="0"/>
              <a:t> </a:t>
            </a:r>
            <a:r>
              <a:rPr lang="en-MY" sz="2400" dirty="0" err="1"/>
              <a:t>hendaklah</a:t>
            </a:r>
            <a:r>
              <a:rPr lang="en-MY" sz="2400" dirty="0"/>
              <a:t> </a:t>
            </a:r>
            <a:r>
              <a:rPr lang="en-MY" sz="2400" dirty="0" err="1"/>
              <a:t>disampaikan</a:t>
            </a:r>
            <a:r>
              <a:rPr lang="en-MY" sz="2400" dirty="0"/>
              <a:t> </a:t>
            </a:r>
            <a:r>
              <a:rPr lang="en-MY" sz="2400" dirty="0" err="1"/>
              <a:t>secara</a:t>
            </a:r>
            <a:r>
              <a:rPr lang="en-MY" sz="2400" dirty="0"/>
              <a:t> </a:t>
            </a:r>
            <a:r>
              <a:rPr lang="en-MY" sz="2400" b="1" dirty="0" err="1"/>
              <a:t>membaca</a:t>
            </a:r>
            <a:r>
              <a:rPr lang="en-MY" sz="2400" dirty="0"/>
              <a:t> </a:t>
            </a:r>
            <a:r>
              <a:rPr lang="en-MY" sz="2400" dirty="0" err="1"/>
              <a:t>petikan</a:t>
            </a:r>
            <a:r>
              <a:rPr lang="en-MY" sz="2400" dirty="0"/>
              <a:t> </a:t>
            </a:r>
            <a:r>
              <a:rPr lang="en-MY" sz="2400" dirty="0" smtClean="0"/>
              <a:t> yang </a:t>
            </a:r>
            <a:r>
              <a:rPr lang="en-MY" sz="2400" dirty="0" err="1"/>
              <a:t>dibekalkan</a:t>
            </a:r>
            <a:r>
              <a:rPr lang="en-MY" sz="2400" dirty="0"/>
              <a:t>.	      </a:t>
            </a:r>
          </a:p>
          <a:p>
            <a:r>
              <a:rPr lang="en-MY" sz="2400" dirty="0"/>
              <a:t>	</a:t>
            </a:r>
            <a:r>
              <a:rPr lang="en-MY" sz="2400" dirty="0" smtClean="0"/>
              <a:t>2.2.3	</a:t>
            </a:r>
            <a:r>
              <a:rPr lang="en-MY" sz="2400" dirty="0" err="1" smtClean="0"/>
              <a:t>Pentaksir</a:t>
            </a:r>
            <a:r>
              <a:rPr lang="en-MY" sz="2400" dirty="0" smtClean="0"/>
              <a:t> </a:t>
            </a:r>
            <a:r>
              <a:rPr lang="en-MY" sz="2400" b="1" dirty="0"/>
              <a:t>TIDAK DIBENARKAN </a:t>
            </a:r>
            <a:r>
              <a:rPr lang="en-MY" sz="2400" dirty="0" err="1"/>
              <a:t>mengubah</a:t>
            </a:r>
            <a:r>
              <a:rPr lang="en-MY" sz="2400" dirty="0"/>
              <a:t> </a:t>
            </a:r>
            <a:r>
              <a:rPr lang="en-MY" sz="2400" dirty="0" err="1"/>
              <a:t>soalan-soalan</a:t>
            </a:r>
            <a:r>
              <a:rPr lang="en-MY" sz="2400" dirty="0"/>
              <a:t> yang  </a:t>
            </a:r>
            <a:r>
              <a:rPr lang="en-MY" sz="2400" dirty="0" err="1" smtClean="0"/>
              <a:t>ditetapkan</a:t>
            </a:r>
            <a:r>
              <a:rPr lang="en-MY" sz="2400" dirty="0"/>
              <a:t>.</a:t>
            </a:r>
          </a:p>
          <a:p>
            <a:r>
              <a:rPr lang="en-MY" sz="2400" dirty="0"/>
              <a:t>	</a:t>
            </a:r>
            <a:r>
              <a:rPr lang="en-MY" sz="2400" dirty="0" smtClean="0"/>
              <a:t>2.2.4	</a:t>
            </a:r>
            <a:r>
              <a:rPr lang="en-MY" sz="2400" dirty="0" err="1" smtClean="0"/>
              <a:t>Pentaksir</a:t>
            </a:r>
            <a:r>
              <a:rPr lang="en-MY" sz="2400" dirty="0" smtClean="0"/>
              <a:t> </a:t>
            </a:r>
            <a:r>
              <a:rPr lang="en-MY" sz="2400" dirty="0" err="1"/>
              <a:t>boleh</a:t>
            </a:r>
            <a:r>
              <a:rPr lang="en-MY" sz="2400" dirty="0"/>
              <a:t> </a:t>
            </a:r>
            <a:r>
              <a:rPr lang="en-MY" sz="2400" dirty="0" err="1"/>
              <a:t>mengulang</a:t>
            </a:r>
            <a:r>
              <a:rPr lang="en-MY" sz="2400" dirty="0"/>
              <a:t> </a:t>
            </a:r>
            <a:r>
              <a:rPr lang="en-MY" sz="2400" dirty="0" err="1"/>
              <a:t>pembacaan</a:t>
            </a:r>
            <a:r>
              <a:rPr lang="en-MY" sz="2400" dirty="0"/>
              <a:t> </a:t>
            </a:r>
            <a:r>
              <a:rPr lang="en-MY" sz="2400" dirty="0" err="1"/>
              <a:t>soalan</a:t>
            </a:r>
            <a:r>
              <a:rPr lang="en-MY" sz="2400" dirty="0"/>
              <a:t> </a:t>
            </a:r>
            <a:r>
              <a:rPr lang="en-MY" sz="2400" b="1" dirty="0" err="1" smtClean="0"/>
              <a:t>sekali</a:t>
            </a:r>
            <a:r>
              <a:rPr lang="en-MY" sz="2400" b="1" dirty="0" smtClean="0"/>
              <a:t> </a:t>
            </a:r>
            <a:r>
              <a:rPr lang="en-MY" sz="2400" dirty="0" smtClean="0"/>
              <a:t> </a:t>
            </a:r>
            <a:r>
              <a:rPr lang="en-MY" sz="2400" dirty="0" err="1"/>
              <a:t>sahaja</a:t>
            </a:r>
            <a:r>
              <a:rPr lang="en-MY" sz="2400" dirty="0"/>
              <a:t> </a:t>
            </a:r>
            <a:r>
              <a:rPr lang="en-MY" sz="2400" dirty="0" err="1"/>
              <a:t>jika</a:t>
            </a:r>
            <a:r>
              <a:rPr lang="en-MY" sz="2400" dirty="0"/>
              <a:t>  </a:t>
            </a:r>
            <a:r>
              <a:rPr lang="en-MY" sz="2400" dirty="0" err="1"/>
              <a:t>diminta</a:t>
            </a:r>
            <a:r>
              <a:rPr lang="en-MY" sz="2400" dirty="0"/>
              <a:t> </a:t>
            </a:r>
            <a:r>
              <a:rPr lang="en-MY" sz="2400" dirty="0" err="1"/>
              <a:t>oleh</a:t>
            </a:r>
            <a:r>
              <a:rPr lang="en-MY" sz="2400" dirty="0"/>
              <a:t> </a:t>
            </a:r>
            <a:r>
              <a:rPr lang="en-MY" sz="2400" dirty="0" err="1"/>
              <a:t>calon</a:t>
            </a:r>
            <a:r>
              <a:rPr lang="en-MY" sz="2400" dirty="0"/>
              <a:t>.</a:t>
            </a:r>
          </a:p>
          <a:p>
            <a:pPr lvl="0"/>
            <a:r>
              <a:rPr lang="en-MY" sz="2400" dirty="0"/>
              <a:t>	</a:t>
            </a:r>
            <a:r>
              <a:rPr lang="en-MY" sz="2400" dirty="0" smtClean="0"/>
              <a:t>2.2.5	</a:t>
            </a:r>
            <a:r>
              <a:rPr lang="en-US" sz="2400" dirty="0" err="1" smtClean="0"/>
              <a:t>Elakkan</a:t>
            </a:r>
            <a:r>
              <a:rPr lang="en-US" sz="2400" dirty="0" smtClean="0"/>
              <a:t> </a:t>
            </a:r>
            <a:r>
              <a:rPr lang="en-US" sz="2400" dirty="0" err="1"/>
              <a:t>Pentaksir</a:t>
            </a:r>
            <a:r>
              <a:rPr lang="en-US" sz="2400" dirty="0"/>
              <a:t> </a:t>
            </a:r>
            <a:r>
              <a:rPr lang="en-US" sz="2400" dirty="0" err="1"/>
              <a:t>Menggunakan</a:t>
            </a:r>
            <a:r>
              <a:rPr lang="en-US" sz="2400" dirty="0"/>
              <a:t> Set </a:t>
            </a:r>
            <a:r>
              <a:rPr lang="en-US" sz="2400" dirty="0" err="1"/>
              <a:t>Soalan</a:t>
            </a:r>
            <a:r>
              <a:rPr lang="en-US" sz="2400" dirty="0"/>
              <a:t> Yang </a:t>
            </a:r>
            <a:r>
              <a:rPr lang="en-US" sz="2400" dirty="0" err="1"/>
              <a:t>Sama</a:t>
            </a:r>
            <a:r>
              <a:rPr lang="en-US" sz="2400" dirty="0"/>
              <a:t> (yang di </a:t>
            </a:r>
            <a:r>
              <a:rPr lang="en-US" sz="2400" dirty="0" err="1"/>
              <a:t>anggap</a:t>
            </a:r>
            <a:r>
              <a:rPr lang="en-US" sz="2400" dirty="0"/>
              <a:t> </a:t>
            </a:r>
            <a:r>
              <a:rPr lang="en-US" sz="2400" dirty="0" err="1"/>
              <a:t>mudah</a:t>
            </a:r>
            <a:r>
              <a:rPr lang="en-US" sz="2400" dirty="0"/>
              <a:t>)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Semua</a:t>
            </a:r>
            <a:r>
              <a:rPr lang="en-US" sz="2400" dirty="0"/>
              <a:t> </a:t>
            </a:r>
            <a:r>
              <a:rPr lang="en-US" sz="2400" dirty="0" err="1"/>
              <a:t>Calon</a:t>
            </a:r>
            <a:endParaRPr lang="en-US" sz="2400" dirty="0"/>
          </a:p>
          <a:p>
            <a:r>
              <a:rPr lang="en-US" sz="2400" dirty="0"/>
              <a:t>	2.2.6 </a:t>
            </a:r>
            <a:r>
              <a:rPr lang="en-US" sz="2400" dirty="0" smtClean="0"/>
              <a:t>	</a:t>
            </a:r>
            <a:r>
              <a:rPr lang="en-US" sz="2400" dirty="0" err="1" smtClean="0"/>
              <a:t>Menggunakan</a:t>
            </a:r>
            <a:r>
              <a:rPr lang="en-US" sz="2400" dirty="0" smtClean="0"/>
              <a:t> </a:t>
            </a:r>
            <a:r>
              <a:rPr lang="en-US" sz="2400" dirty="0" err="1"/>
              <a:t>empat</a:t>
            </a:r>
            <a:r>
              <a:rPr lang="en-US" sz="2400" dirty="0"/>
              <a:t> set </a:t>
            </a:r>
            <a:r>
              <a:rPr lang="en-US" sz="2400" dirty="0" err="1"/>
              <a:t>soalan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rawak</a:t>
            </a:r>
            <a:endParaRPr lang="en-MY" sz="2400" dirty="0"/>
          </a:p>
          <a:p>
            <a:endParaRPr lang="en-MY" sz="2400" dirty="0"/>
          </a:p>
          <a:p>
            <a:r>
              <a:rPr lang="en-MY" sz="2400" dirty="0"/>
              <a:t>2.3   	</a:t>
            </a:r>
            <a:r>
              <a:rPr lang="en-MY" sz="2400" dirty="0" err="1"/>
              <a:t>Menyediakan</a:t>
            </a:r>
            <a:r>
              <a:rPr lang="en-MY" sz="2400" dirty="0"/>
              <a:t> </a:t>
            </a:r>
            <a:r>
              <a:rPr lang="en-MY" sz="2400" dirty="0" err="1"/>
              <a:t>ruang</a:t>
            </a:r>
            <a:r>
              <a:rPr lang="en-MY" sz="2400" dirty="0"/>
              <a:t> </a:t>
            </a:r>
            <a:r>
              <a:rPr lang="en-MY" sz="2400" dirty="0" err="1"/>
              <a:t>masa</a:t>
            </a:r>
            <a:r>
              <a:rPr lang="en-MY" sz="2400" dirty="0"/>
              <a:t> </a:t>
            </a:r>
            <a:r>
              <a:rPr lang="en-MY" sz="2400" dirty="0" err="1"/>
              <a:t>untuk</a:t>
            </a:r>
            <a:r>
              <a:rPr lang="en-MY" sz="2400" dirty="0"/>
              <a:t> </a:t>
            </a:r>
            <a:r>
              <a:rPr lang="en-MY" sz="2400" dirty="0" err="1"/>
              <a:t>calon</a:t>
            </a:r>
            <a:r>
              <a:rPr lang="en-MY" sz="2400" dirty="0"/>
              <a:t> </a:t>
            </a:r>
            <a:r>
              <a:rPr lang="en-MY" sz="2400" dirty="0" err="1"/>
              <a:t>memberikan</a:t>
            </a:r>
            <a:r>
              <a:rPr lang="en-MY" sz="2400" dirty="0"/>
              <a:t> </a:t>
            </a:r>
            <a:r>
              <a:rPr lang="en-MY" sz="2400" dirty="0" err="1"/>
              <a:t>jawapan</a:t>
            </a:r>
            <a:r>
              <a:rPr lang="en-MY" sz="2400" dirty="0"/>
              <a:t>.</a:t>
            </a:r>
            <a:endParaRPr lang="en-MY" sz="2000" dirty="0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1028700" y="6994640"/>
            <a:ext cx="3004575" cy="203764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rot="1129248" flipH="1">
            <a:off x="15300608" y="2307984"/>
            <a:ext cx="1442095" cy="266158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530987" y="1958711"/>
            <a:ext cx="13166213" cy="129779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lnSpc>
                <a:spcPts val="9360"/>
              </a:lnSpc>
              <a:spcBef>
                <a:spcPct val="0"/>
              </a:spcBef>
            </a:pPr>
            <a:r>
              <a:rPr lang="en-US" sz="5400" b="1" dirty="0">
                <a:latin typeface="Britannic Bold" panose="020B0903060703020204" pitchFamily="34" charset="0"/>
              </a:rPr>
              <a:t>OBJEKTIF PENTAKSIRAN</a:t>
            </a:r>
            <a:endParaRPr lang="en-US" sz="5400" dirty="0">
              <a:solidFill>
                <a:srgbClr val="E5645E"/>
              </a:solidFill>
              <a:latin typeface="Garet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239377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>
            <a:off x="4006735" y="-4006735"/>
            <a:ext cx="10274531" cy="1828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08025" y="656615"/>
            <a:ext cx="13671950" cy="8973771"/>
            <a:chOff x="0" y="0"/>
            <a:chExt cx="18229267" cy="11965028"/>
          </a:xfrm>
        </p:grpSpPr>
        <p:grpSp>
          <p:nvGrpSpPr>
            <p:cNvPr id="4" name="Group 4"/>
            <p:cNvGrpSpPr/>
            <p:nvPr/>
          </p:nvGrpSpPr>
          <p:grpSpPr>
            <a:xfrm>
              <a:off x="237334" y="1710065"/>
              <a:ext cx="17818100" cy="9969500"/>
              <a:chOff x="0" y="0"/>
              <a:chExt cx="3420621" cy="191389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420621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420621" h="1913890">
                    <a:moveTo>
                      <a:pt x="0" y="0"/>
                    </a:moveTo>
                    <a:lnTo>
                      <a:pt x="3420621" y="0"/>
                    </a:lnTo>
                    <a:lnTo>
                      <a:pt x="3420621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229267" cy="11965028"/>
            </a:xfrm>
            <a:prstGeom prst="rect">
              <a:avLst/>
            </a:prstGeom>
          </p:spPr>
        </p:pic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12125772" y="5900198"/>
            <a:ext cx="5007704" cy="3132091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2895600" y="3378517"/>
            <a:ext cx="12039600" cy="57861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MY" sz="2800" dirty="0"/>
              <a:t>2.4	</a:t>
            </a:r>
            <a:r>
              <a:rPr lang="en-MY" sz="2800" dirty="0" err="1"/>
              <a:t>Semasa</a:t>
            </a:r>
            <a:r>
              <a:rPr lang="en-MY" sz="2800" dirty="0"/>
              <a:t> </a:t>
            </a:r>
            <a:r>
              <a:rPr lang="en-MY" sz="2800" dirty="0" err="1"/>
              <a:t>calon</a:t>
            </a:r>
            <a:r>
              <a:rPr lang="en-MY" sz="2800" dirty="0"/>
              <a:t> </a:t>
            </a:r>
            <a:r>
              <a:rPr lang="en-MY" sz="2800" dirty="0" err="1"/>
              <a:t>memberikan</a:t>
            </a:r>
            <a:r>
              <a:rPr lang="en-MY" sz="2800" dirty="0"/>
              <a:t> </a:t>
            </a:r>
            <a:r>
              <a:rPr lang="en-MY" sz="2800" dirty="0" err="1"/>
              <a:t>jawapan</a:t>
            </a:r>
            <a:r>
              <a:rPr lang="en-MY" sz="2800" dirty="0"/>
              <a:t>:</a:t>
            </a:r>
          </a:p>
          <a:p>
            <a:pPr algn="just"/>
            <a:r>
              <a:rPr lang="en-US" sz="2800" dirty="0"/>
              <a:t>	</a:t>
            </a:r>
            <a:r>
              <a:rPr lang="en-US" sz="2800" dirty="0" smtClean="0"/>
              <a:t>(</a:t>
            </a:r>
            <a:r>
              <a:rPr lang="en-US" sz="2800" dirty="0"/>
              <a:t>a) </a:t>
            </a:r>
            <a:r>
              <a:rPr lang="en-MY" sz="2800" dirty="0" err="1"/>
              <a:t>Pentaksir</a:t>
            </a:r>
            <a:r>
              <a:rPr lang="en-US" sz="2800" dirty="0"/>
              <a:t> </a:t>
            </a:r>
            <a:r>
              <a:rPr lang="en-US" sz="2800" dirty="0" err="1"/>
              <a:t>hendaklah</a:t>
            </a:r>
            <a:r>
              <a:rPr lang="en-US" sz="2800" dirty="0"/>
              <a:t> </a:t>
            </a:r>
            <a:r>
              <a:rPr lang="en-US" sz="2800" dirty="0" err="1"/>
              <a:t>sentiasa</a:t>
            </a:r>
            <a:r>
              <a:rPr lang="en-US" sz="2800" dirty="0"/>
              <a:t> </a:t>
            </a:r>
            <a:r>
              <a:rPr lang="en-US" sz="2800" dirty="0" err="1"/>
              <a:t>menunjukkan</a:t>
            </a:r>
            <a:r>
              <a:rPr lang="en-US" sz="2800" dirty="0"/>
              <a:t> </a:t>
            </a:r>
            <a:r>
              <a:rPr lang="en-US" sz="2800" dirty="0" err="1"/>
              <a:t>sikap</a:t>
            </a:r>
            <a:r>
              <a:rPr lang="en-US" sz="2800" dirty="0"/>
              <a:t> yang </a:t>
            </a:r>
            <a:r>
              <a:rPr lang="en-US" sz="2800" dirty="0" err="1" smtClean="0"/>
              <a:t>positif</a:t>
            </a:r>
            <a:r>
              <a:rPr lang="en-US" sz="2800" dirty="0"/>
              <a:t>. </a:t>
            </a:r>
            <a:endParaRPr lang="en-MY" sz="2800" dirty="0"/>
          </a:p>
          <a:p>
            <a:pPr algn="just"/>
            <a:r>
              <a:rPr lang="en-US" sz="2800" dirty="0"/>
              <a:t>	(b) </a:t>
            </a:r>
            <a:r>
              <a:rPr lang="en-MY" sz="2800" dirty="0" err="1"/>
              <a:t>Pentaksir</a:t>
            </a:r>
            <a:r>
              <a:rPr lang="en-US" sz="2800" dirty="0"/>
              <a:t> </a:t>
            </a:r>
            <a:r>
              <a:rPr lang="en-US" sz="2800" dirty="0" err="1"/>
              <a:t>hendaklah</a:t>
            </a:r>
            <a:r>
              <a:rPr lang="en-US" sz="2800" dirty="0"/>
              <a:t> </a:t>
            </a:r>
            <a:r>
              <a:rPr lang="en-US" sz="2800" b="1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memberi</a:t>
            </a:r>
            <a:r>
              <a:rPr lang="en-US" sz="2800" dirty="0"/>
              <a:t> </a:t>
            </a:r>
            <a:r>
              <a:rPr lang="en-US" sz="2800" dirty="0" err="1"/>
              <a:t>komen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 smtClean="0"/>
              <a:t>kritikan</a:t>
            </a:r>
            <a:r>
              <a:rPr lang="en-US" sz="2800" dirty="0" smtClean="0"/>
              <a:t> </a:t>
            </a:r>
            <a:r>
              <a:rPr lang="en-US" sz="2800" dirty="0" err="1"/>
              <a:t>terhadap</a:t>
            </a:r>
            <a:r>
              <a:rPr lang="en-US" sz="2800" dirty="0"/>
              <a:t> </a:t>
            </a:r>
            <a:r>
              <a:rPr lang="en-US" sz="2800" dirty="0" err="1"/>
              <a:t>kemampuan</a:t>
            </a:r>
            <a:r>
              <a:rPr lang="en-US" sz="2800" dirty="0"/>
              <a:t> </a:t>
            </a:r>
            <a:r>
              <a:rPr lang="en-US" sz="2800" dirty="0" err="1"/>
              <a:t>calon</a:t>
            </a:r>
            <a:r>
              <a:rPr lang="en-US" sz="2800" dirty="0"/>
              <a:t> </a:t>
            </a:r>
            <a:r>
              <a:rPr lang="en-US" sz="2800" dirty="0" err="1"/>
              <a:t>semasa</a:t>
            </a:r>
            <a:r>
              <a:rPr lang="en-US" sz="2800" dirty="0"/>
              <a:t> </a:t>
            </a:r>
            <a:r>
              <a:rPr lang="en-US" sz="2800" dirty="0" err="1"/>
              <a:t>ujian</a:t>
            </a:r>
            <a:r>
              <a:rPr lang="en-US" sz="2800" dirty="0"/>
              <a:t> </a:t>
            </a:r>
            <a:r>
              <a:rPr lang="en-US" sz="2800" dirty="0" err="1" smtClean="0"/>
              <a:t>dijalankan</a:t>
            </a:r>
            <a:r>
              <a:rPr lang="en-US" sz="2800" dirty="0"/>
              <a:t>.</a:t>
            </a:r>
            <a:endParaRPr lang="en-MY" sz="2800" dirty="0"/>
          </a:p>
          <a:p>
            <a:pPr algn="just"/>
            <a:r>
              <a:rPr lang="en-US" sz="2800" dirty="0"/>
              <a:t>2.5	</a:t>
            </a:r>
            <a:r>
              <a:rPr lang="en-US" sz="2800" b="1" dirty="0" err="1"/>
              <a:t>Memberi</a:t>
            </a:r>
            <a:r>
              <a:rPr lang="en-US" sz="2800" b="1" dirty="0"/>
              <a:t> </a:t>
            </a:r>
            <a:r>
              <a:rPr lang="en-US" sz="2800" b="1" dirty="0" err="1"/>
              <a:t>markah</a:t>
            </a:r>
            <a:r>
              <a:rPr lang="en-US" sz="2800" b="1" dirty="0"/>
              <a:t> </a:t>
            </a:r>
            <a:r>
              <a:rPr lang="en-US" sz="2800" dirty="0" err="1"/>
              <a:t>sebaik</a:t>
            </a:r>
            <a:r>
              <a:rPr lang="en-US" sz="2800" dirty="0"/>
              <a:t> </a:t>
            </a:r>
            <a:r>
              <a:rPr lang="en-US" sz="2800" dirty="0" err="1"/>
              <a:t>sahaja</a:t>
            </a:r>
            <a:r>
              <a:rPr lang="en-US" sz="2800" dirty="0"/>
              <a:t> </a:t>
            </a:r>
            <a:r>
              <a:rPr lang="en-US" sz="2800" dirty="0" err="1"/>
              <a:t>calon</a:t>
            </a:r>
            <a:r>
              <a:rPr lang="en-US" sz="2800" dirty="0"/>
              <a:t> </a:t>
            </a:r>
            <a:r>
              <a:rPr lang="en-US" sz="2800" dirty="0" err="1"/>
              <a:t>selesai</a:t>
            </a:r>
            <a:r>
              <a:rPr lang="en-US" sz="2800" dirty="0"/>
              <a:t> </a:t>
            </a:r>
            <a:r>
              <a:rPr lang="en-US" sz="2800" dirty="0" err="1"/>
              <a:t>menjawab</a:t>
            </a:r>
            <a:r>
              <a:rPr lang="en-US" sz="2800" dirty="0"/>
              <a:t>.</a:t>
            </a:r>
          </a:p>
          <a:p>
            <a:pPr algn="just"/>
            <a:r>
              <a:rPr lang="en-MY" sz="2800" dirty="0"/>
              <a:t>2.6	</a:t>
            </a:r>
            <a:r>
              <a:rPr lang="en-MY" sz="2800" b="1" dirty="0" err="1"/>
              <a:t>Menjumlahkan</a:t>
            </a:r>
            <a:r>
              <a:rPr lang="en-MY" sz="2800" b="1" dirty="0"/>
              <a:t> </a:t>
            </a:r>
            <a:r>
              <a:rPr lang="en-MY" sz="2800" b="1" dirty="0" err="1"/>
              <a:t>markah</a:t>
            </a:r>
            <a:r>
              <a:rPr lang="en-MY" sz="2800" b="1" dirty="0"/>
              <a:t> </a:t>
            </a:r>
            <a:r>
              <a:rPr lang="en-MY" sz="2800" dirty="0" err="1"/>
              <a:t>bagi</a:t>
            </a:r>
            <a:r>
              <a:rPr lang="en-MY" sz="2800" dirty="0"/>
              <a:t> </a:t>
            </a:r>
            <a:r>
              <a:rPr lang="en-MY" sz="2800" dirty="0" err="1"/>
              <a:t>semua</a:t>
            </a:r>
            <a:r>
              <a:rPr lang="en-MY" sz="2800" dirty="0"/>
              <a:t> </a:t>
            </a:r>
            <a:r>
              <a:rPr lang="en-MY" sz="2800" dirty="0" err="1"/>
              <a:t>soalan</a:t>
            </a:r>
            <a:r>
              <a:rPr lang="en-MY" sz="2800" dirty="0"/>
              <a:t>.</a:t>
            </a:r>
          </a:p>
          <a:p>
            <a:pPr algn="just"/>
            <a:r>
              <a:rPr lang="en-MY" sz="2800" dirty="0"/>
              <a:t>2.7	</a:t>
            </a:r>
            <a:r>
              <a:rPr lang="en-MY" sz="2800" b="1" dirty="0" err="1"/>
              <a:t>Merekodkan</a:t>
            </a:r>
            <a:r>
              <a:rPr lang="en-MY" sz="2800" b="1" dirty="0"/>
              <a:t> </a:t>
            </a:r>
            <a:r>
              <a:rPr lang="en-MY" sz="2800" b="1" dirty="0" err="1"/>
              <a:t>markah</a:t>
            </a:r>
            <a:r>
              <a:rPr lang="en-MY" sz="2800" b="1" dirty="0"/>
              <a:t> </a:t>
            </a:r>
            <a:r>
              <a:rPr lang="en-MY" sz="2800" dirty="0" err="1"/>
              <a:t>muktamad</a:t>
            </a:r>
            <a:r>
              <a:rPr lang="en-MY" sz="2800" dirty="0"/>
              <a:t> </a:t>
            </a:r>
            <a:r>
              <a:rPr lang="en-MY" sz="2800" dirty="0" err="1"/>
              <a:t>bagi</a:t>
            </a:r>
            <a:r>
              <a:rPr lang="en-MY" sz="2800" dirty="0"/>
              <a:t> </a:t>
            </a:r>
            <a:r>
              <a:rPr lang="en-MY" sz="2800" dirty="0" err="1"/>
              <a:t>calon</a:t>
            </a:r>
            <a:r>
              <a:rPr lang="en-MY" sz="2800" dirty="0"/>
              <a:t> </a:t>
            </a:r>
            <a:r>
              <a:rPr lang="en-MY" sz="2800" dirty="0" err="1"/>
              <a:t>itu</a:t>
            </a:r>
            <a:r>
              <a:rPr lang="en-MY" sz="2800" dirty="0"/>
              <a:t> </a:t>
            </a:r>
            <a:r>
              <a:rPr lang="en-MY" sz="2800" dirty="0" err="1"/>
              <a:t>dalam</a:t>
            </a:r>
            <a:r>
              <a:rPr lang="en-MY" sz="2800" dirty="0"/>
              <a:t> </a:t>
            </a:r>
            <a:r>
              <a:rPr lang="en-MY" sz="2800" b="1" dirty="0" err="1" smtClean="0"/>
              <a:t>Borang</a:t>
            </a:r>
            <a:r>
              <a:rPr lang="en-MY" sz="2800" b="1" dirty="0" smtClean="0"/>
              <a:t> </a:t>
            </a:r>
            <a:r>
              <a:rPr lang="en-MY" sz="2800" b="1" dirty="0" err="1" smtClean="0"/>
              <a:t>Markah</a:t>
            </a:r>
            <a:r>
              <a:rPr lang="en-MY" sz="2800" b="1" dirty="0" smtClean="0"/>
              <a:t> </a:t>
            </a:r>
            <a:r>
              <a:rPr lang="en-MY" sz="2800" b="1" dirty="0" err="1"/>
              <a:t>Individu</a:t>
            </a:r>
            <a:r>
              <a:rPr lang="en-MY" sz="2800" dirty="0"/>
              <a:t> yang </a:t>
            </a:r>
            <a:r>
              <a:rPr lang="en-MY" sz="2800" dirty="0" err="1"/>
              <a:t>disediakan</a:t>
            </a:r>
            <a:r>
              <a:rPr lang="en-MY" sz="2800" dirty="0"/>
              <a:t> (</a:t>
            </a:r>
            <a:r>
              <a:rPr lang="en-MY" sz="2800" dirty="0" err="1"/>
              <a:t>Rujuk</a:t>
            </a:r>
            <a:r>
              <a:rPr lang="en-MY" sz="2800" dirty="0"/>
              <a:t> </a:t>
            </a:r>
            <a:r>
              <a:rPr lang="en-MY" sz="2800" b="1" dirty="0"/>
              <a:t>LAMPIRAN A</a:t>
            </a:r>
            <a:r>
              <a:rPr lang="en-MY" sz="2800" dirty="0"/>
              <a:t>).</a:t>
            </a:r>
          </a:p>
          <a:p>
            <a:pPr algn="just"/>
            <a:r>
              <a:rPr lang="en-MY" sz="2800" dirty="0"/>
              <a:t>2.8	</a:t>
            </a:r>
            <a:r>
              <a:rPr lang="en-MY" sz="2800" b="1" dirty="0" err="1"/>
              <a:t>Memindahkan</a:t>
            </a:r>
            <a:r>
              <a:rPr lang="en-MY" sz="2800" b="1" dirty="0"/>
              <a:t> </a:t>
            </a:r>
            <a:r>
              <a:rPr lang="en-MY" sz="2800" b="1" dirty="0" err="1"/>
              <a:t>markah</a:t>
            </a:r>
            <a:r>
              <a:rPr lang="en-MY" sz="2800" b="1" dirty="0"/>
              <a:t> </a:t>
            </a:r>
            <a:r>
              <a:rPr lang="en-MY" sz="2800" dirty="0" err="1"/>
              <a:t>dalam</a:t>
            </a:r>
            <a:r>
              <a:rPr lang="en-MY" sz="2800" dirty="0"/>
              <a:t> </a:t>
            </a:r>
            <a:r>
              <a:rPr lang="en-MY" sz="2800" b="1" dirty="0" err="1"/>
              <a:t>Borang</a:t>
            </a:r>
            <a:r>
              <a:rPr lang="en-MY" sz="2800" b="1" dirty="0"/>
              <a:t> </a:t>
            </a:r>
            <a:r>
              <a:rPr lang="en-MY" sz="2800" b="1" dirty="0" err="1"/>
              <a:t>Markah</a:t>
            </a:r>
            <a:r>
              <a:rPr lang="en-MY" sz="2800" b="1" dirty="0"/>
              <a:t> </a:t>
            </a:r>
            <a:r>
              <a:rPr lang="en-MY" sz="2800" b="1" dirty="0" err="1"/>
              <a:t>Keseluruhan</a:t>
            </a:r>
            <a:r>
              <a:rPr lang="en-MY" sz="2800" b="1" dirty="0"/>
              <a:t> </a:t>
            </a:r>
            <a:r>
              <a:rPr lang="en-MY" sz="2800" dirty="0" smtClean="0"/>
              <a:t>yang </a:t>
            </a:r>
            <a:r>
              <a:rPr lang="en-MY" sz="2800" dirty="0" err="1" smtClean="0"/>
              <a:t>disediakan</a:t>
            </a:r>
            <a:r>
              <a:rPr lang="en-MY" sz="2800" dirty="0" smtClean="0"/>
              <a:t> </a:t>
            </a:r>
            <a:r>
              <a:rPr lang="en-MY" sz="2800" dirty="0"/>
              <a:t>(</a:t>
            </a:r>
            <a:r>
              <a:rPr lang="en-MY" sz="2800" dirty="0" err="1"/>
              <a:t>Rujuk</a:t>
            </a:r>
            <a:r>
              <a:rPr lang="en-MY" sz="2800" dirty="0"/>
              <a:t> </a:t>
            </a:r>
            <a:r>
              <a:rPr lang="en-MY" sz="2800" b="1" dirty="0"/>
              <a:t>LAMPIRAN B</a:t>
            </a:r>
            <a:r>
              <a:rPr lang="en-MY" sz="2800" dirty="0"/>
              <a:t>).</a:t>
            </a:r>
          </a:p>
          <a:p>
            <a:pPr algn="just"/>
            <a:r>
              <a:rPr lang="en-MY" sz="3200" dirty="0"/>
              <a:t>2.9	</a:t>
            </a:r>
            <a:r>
              <a:rPr lang="en-MY" sz="3200" b="1" dirty="0" err="1"/>
              <a:t>Memuktamadkan</a:t>
            </a:r>
            <a:r>
              <a:rPr lang="en-MY" sz="3200" dirty="0"/>
              <a:t> </a:t>
            </a:r>
            <a:r>
              <a:rPr lang="en-MY" sz="3200" dirty="0" err="1"/>
              <a:t>markah</a:t>
            </a:r>
            <a:r>
              <a:rPr lang="en-MY" sz="3200" dirty="0"/>
              <a:t> </a:t>
            </a:r>
            <a:r>
              <a:rPr lang="en-MY" sz="3200" dirty="0" err="1"/>
              <a:t>dalam</a:t>
            </a:r>
            <a:r>
              <a:rPr lang="en-MY" sz="3200" dirty="0"/>
              <a:t> </a:t>
            </a:r>
            <a:r>
              <a:rPr lang="en-MY" sz="3200" b="1" dirty="0" err="1"/>
              <a:t>Borang</a:t>
            </a:r>
            <a:r>
              <a:rPr lang="en-MY" sz="3200" b="1" dirty="0"/>
              <a:t> </a:t>
            </a:r>
            <a:r>
              <a:rPr lang="en-MY" sz="3200" b="1" dirty="0" err="1"/>
              <a:t>Skor</a:t>
            </a:r>
            <a:r>
              <a:rPr lang="en-MY" sz="3200" b="1" dirty="0"/>
              <a:t> </a:t>
            </a:r>
            <a:r>
              <a:rPr lang="en-MY" sz="3200" b="1" dirty="0" err="1"/>
              <a:t>Induk</a:t>
            </a:r>
            <a:r>
              <a:rPr lang="en-MY" sz="3200" b="1" dirty="0"/>
              <a:t> </a:t>
            </a:r>
            <a:r>
              <a:rPr lang="en-MY" sz="3200" dirty="0" smtClean="0"/>
              <a:t>yang </a:t>
            </a:r>
            <a:r>
              <a:rPr lang="en-MY" sz="3200" dirty="0" err="1" smtClean="0"/>
              <a:t>disediakan</a:t>
            </a:r>
            <a:r>
              <a:rPr lang="en-MY" sz="3200" dirty="0" smtClean="0"/>
              <a:t> </a:t>
            </a:r>
            <a:r>
              <a:rPr lang="en-MY" sz="3200" dirty="0"/>
              <a:t>(</a:t>
            </a:r>
            <a:r>
              <a:rPr lang="en-MY" sz="3200" dirty="0" err="1"/>
              <a:t>Rujuk</a:t>
            </a:r>
            <a:r>
              <a:rPr lang="en-MY" sz="3200" dirty="0"/>
              <a:t>  Manual </a:t>
            </a:r>
            <a:r>
              <a:rPr lang="en-MY" sz="3200" dirty="0" err="1"/>
              <a:t>Pengoperasian</a:t>
            </a:r>
            <a:r>
              <a:rPr lang="en-MY" sz="3200" dirty="0"/>
              <a:t>).</a:t>
            </a:r>
          </a:p>
          <a:p>
            <a:pPr algn="just"/>
            <a:endParaRPr lang="en-MY" sz="3200" dirty="0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1028700" y="6994640"/>
            <a:ext cx="3004575" cy="203764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rot="1129248" flipH="1">
            <a:off x="15300608" y="2307984"/>
            <a:ext cx="1442095" cy="266158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530987" y="1958711"/>
            <a:ext cx="13318613" cy="129779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lnSpc>
                <a:spcPts val="9360"/>
              </a:lnSpc>
              <a:spcBef>
                <a:spcPct val="0"/>
              </a:spcBef>
            </a:pPr>
            <a:r>
              <a:rPr lang="en-US" sz="5400" b="1" dirty="0">
                <a:latin typeface="Britannic Bold" panose="020B0903060703020204" pitchFamily="34" charset="0"/>
              </a:rPr>
              <a:t>OBJEKTIF PENTAKSIRAN</a:t>
            </a:r>
            <a:endParaRPr lang="en-US" sz="5400" dirty="0">
              <a:solidFill>
                <a:srgbClr val="E5645E"/>
              </a:solidFill>
              <a:latin typeface="Garet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3229439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C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668" y="3810646"/>
            <a:ext cx="5676531" cy="3262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282866" y="1819037"/>
            <a:ext cx="6007585" cy="4510652"/>
            <a:chOff x="0" y="0"/>
            <a:chExt cx="8455660" cy="6348730"/>
          </a:xfrm>
        </p:grpSpPr>
        <p:sp>
          <p:nvSpPr>
            <p:cNvPr id="3" name="Freeform 3"/>
            <p:cNvSpPr/>
            <p:nvPr/>
          </p:nvSpPr>
          <p:spPr>
            <a:xfrm>
              <a:off x="15240" y="5910580"/>
              <a:ext cx="8425180" cy="424180"/>
            </a:xfrm>
            <a:custGeom>
              <a:avLst/>
              <a:gdLst/>
              <a:ahLst/>
              <a:cxnLst/>
              <a:rect l="l" t="t" r="r" b="b"/>
              <a:pathLst>
                <a:path w="8425180" h="424180">
                  <a:moveTo>
                    <a:pt x="7769860" y="424180"/>
                  </a:moveTo>
                  <a:lnTo>
                    <a:pt x="2839720" y="424180"/>
                  </a:lnTo>
                  <a:lnTo>
                    <a:pt x="2839720" y="1270"/>
                  </a:lnTo>
                  <a:lnTo>
                    <a:pt x="7769860" y="1270"/>
                  </a:lnTo>
                  <a:lnTo>
                    <a:pt x="7769860" y="424180"/>
                  </a:lnTo>
                  <a:close/>
                  <a:moveTo>
                    <a:pt x="652780" y="0"/>
                  </a:moveTo>
                  <a:lnTo>
                    <a:pt x="0" y="0"/>
                  </a:lnTo>
                  <a:lnTo>
                    <a:pt x="0" y="422910"/>
                  </a:lnTo>
                  <a:lnTo>
                    <a:pt x="651510" y="422910"/>
                  </a:lnTo>
                  <a:lnTo>
                    <a:pt x="652780" y="0"/>
                  </a:lnTo>
                  <a:lnTo>
                    <a:pt x="652780" y="0"/>
                  </a:lnTo>
                  <a:close/>
                  <a:moveTo>
                    <a:pt x="8425180" y="0"/>
                  </a:moveTo>
                  <a:lnTo>
                    <a:pt x="7769860" y="0"/>
                  </a:lnTo>
                  <a:lnTo>
                    <a:pt x="7769860" y="422910"/>
                  </a:lnTo>
                  <a:lnTo>
                    <a:pt x="8425180" y="422910"/>
                  </a:lnTo>
                  <a:lnTo>
                    <a:pt x="842518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15240" y="15240"/>
              <a:ext cx="8425180" cy="6319520"/>
            </a:xfrm>
            <a:custGeom>
              <a:avLst/>
              <a:gdLst/>
              <a:ahLst/>
              <a:cxnLst/>
              <a:rect l="l" t="t" r="r" b="b"/>
              <a:pathLst>
                <a:path w="8425180" h="6319520">
                  <a:moveTo>
                    <a:pt x="2839720" y="6319520"/>
                  </a:moveTo>
                  <a:lnTo>
                    <a:pt x="652780" y="6319520"/>
                  </a:lnTo>
                  <a:lnTo>
                    <a:pt x="652780" y="5896610"/>
                  </a:lnTo>
                  <a:lnTo>
                    <a:pt x="2840990" y="5896610"/>
                  </a:lnTo>
                  <a:lnTo>
                    <a:pt x="2839720" y="6319520"/>
                  </a:lnTo>
                  <a:lnTo>
                    <a:pt x="2839720" y="6319520"/>
                  </a:lnTo>
                  <a:close/>
                  <a:moveTo>
                    <a:pt x="8425180" y="0"/>
                  </a:moveTo>
                  <a:lnTo>
                    <a:pt x="0" y="0"/>
                  </a:lnTo>
                  <a:lnTo>
                    <a:pt x="0" y="622300"/>
                  </a:lnTo>
                  <a:lnTo>
                    <a:pt x="8425180" y="622300"/>
                  </a:lnTo>
                  <a:lnTo>
                    <a:pt x="8425180" y="0"/>
                  </a:lnTo>
                  <a:lnTo>
                    <a:pt x="8425180" y="0"/>
                  </a:lnTo>
                  <a:close/>
                </a:path>
              </a:pathLst>
            </a:custGeom>
            <a:solidFill>
              <a:srgbClr val="F6BBB7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8455660" cy="6348730"/>
            </a:xfrm>
            <a:custGeom>
              <a:avLst/>
              <a:gdLst/>
              <a:ahLst/>
              <a:cxnLst/>
              <a:rect l="l" t="t" r="r" b="b"/>
              <a:pathLst>
                <a:path w="8455660" h="6348730">
                  <a:moveTo>
                    <a:pt x="8440420" y="0"/>
                  </a:moveTo>
                  <a:lnTo>
                    <a:pt x="15240" y="0"/>
                  </a:lnTo>
                  <a:cubicBezTo>
                    <a:pt x="7620" y="0"/>
                    <a:pt x="0" y="7620"/>
                    <a:pt x="0" y="15240"/>
                  </a:cubicBezTo>
                  <a:lnTo>
                    <a:pt x="0" y="5910580"/>
                  </a:lnTo>
                  <a:lnTo>
                    <a:pt x="0" y="6333490"/>
                  </a:lnTo>
                  <a:cubicBezTo>
                    <a:pt x="0" y="6342380"/>
                    <a:pt x="7620" y="6348730"/>
                    <a:pt x="15240" y="6348730"/>
                  </a:cubicBezTo>
                  <a:lnTo>
                    <a:pt x="666750" y="6348730"/>
                  </a:lnTo>
                  <a:lnTo>
                    <a:pt x="2854960" y="6348730"/>
                  </a:lnTo>
                  <a:lnTo>
                    <a:pt x="7785100" y="6348730"/>
                  </a:lnTo>
                  <a:lnTo>
                    <a:pt x="8440420" y="6348730"/>
                  </a:lnTo>
                  <a:cubicBezTo>
                    <a:pt x="8449310" y="6348730"/>
                    <a:pt x="8455660" y="6341110"/>
                    <a:pt x="8455660" y="6333490"/>
                  </a:cubicBezTo>
                  <a:lnTo>
                    <a:pt x="8455660" y="5910580"/>
                  </a:lnTo>
                  <a:lnTo>
                    <a:pt x="8455660" y="15240"/>
                  </a:lnTo>
                  <a:cubicBezTo>
                    <a:pt x="8455660" y="7620"/>
                    <a:pt x="8449310" y="0"/>
                    <a:pt x="8440420" y="0"/>
                  </a:cubicBezTo>
                  <a:close/>
                  <a:moveTo>
                    <a:pt x="7785100" y="5895340"/>
                  </a:moveTo>
                  <a:lnTo>
                    <a:pt x="2854960" y="5895340"/>
                  </a:lnTo>
                  <a:lnTo>
                    <a:pt x="668020" y="5895340"/>
                  </a:lnTo>
                  <a:lnTo>
                    <a:pt x="31750" y="5895340"/>
                  </a:lnTo>
                  <a:lnTo>
                    <a:pt x="31750" y="652780"/>
                  </a:lnTo>
                  <a:lnTo>
                    <a:pt x="8425180" y="652780"/>
                  </a:lnTo>
                  <a:lnTo>
                    <a:pt x="8425180" y="5895340"/>
                  </a:lnTo>
                  <a:lnTo>
                    <a:pt x="7785100" y="5895340"/>
                  </a:lnTo>
                  <a:lnTo>
                    <a:pt x="7785100" y="5895340"/>
                  </a:lnTo>
                  <a:close/>
                  <a:moveTo>
                    <a:pt x="8425180" y="31750"/>
                  </a:moveTo>
                  <a:lnTo>
                    <a:pt x="8425180" y="622300"/>
                  </a:lnTo>
                  <a:lnTo>
                    <a:pt x="31750" y="622300"/>
                  </a:lnTo>
                  <a:lnTo>
                    <a:pt x="31750" y="31750"/>
                  </a:lnTo>
                  <a:lnTo>
                    <a:pt x="8425180" y="31750"/>
                  </a:lnTo>
                  <a:close/>
                  <a:moveTo>
                    <a:pt x="31750" y="5927090"/>
                  </a:moveTo>
                  <a:lnTo>
                    <a:pt x="652780" y="5927090"/>
                  </a:lnTo>
                  <a:lnTo>
                    <a:pt x="652780" y="6319520"/>
                  </a:lnTo>
                  <a:lnTo>
                    <a:pt x="31750" y="6319520"/>
                  </a:lnTo>
                  <a:lnTo>
                    <a:pt x="31750" y="5927090"/>
                  </a:lnTo>
                  <a:close/>
                  <a:moveTo>
                    <a:pt x="683260" y="6318250"/>
                  </a:moveTo>
                  <a:lnTo>
                    <a:pt x="683260" y="5925820"/>
                  </a:lnTo>
                  <a:lnTo>
                    <a:pt x="2839720" y="5925820"/>
                  </a:lnTo>
                  <a:lnTo>
                    <a:pt x="2839720" y="6318250"/>
                  </a:lnTo>
                  <a:lnTo>
                    <a:pt x="683260" y="6318250"/>
                  </a:lnTo>
                  <a:close/>
                  <a:moveTo>
                    <a:pt x="2871470" y="6318250"/>
                  </a:moveTo>
                  <a:lnTo>
                    <a:pt x="2871470" y="5925820"/>
                  </a:lnTo>
                  <a:lnTo>
                    <a:pt x="7769861" y="5925820"/>
                  </a:lnTo>
                  <a:lnTo>
                    <a:pt x="7769861" y="6318250"/>
                  </a:lnTo>
                  <a:lnTo>
                    <a:pt x="2871470" y="6318250"/>
                  </a:lnTo>
                  <a:close/>
                  <a:moveTo>
                    <a:pt x="8425180" y="6318250"/>
                  </a:moveTo>
                  <a:lnTo>
                    <a:pt x="7801611" y="6318250"/>
                  </a:lnTo>
                  <a:lnTo>
                    <a:pt x="7801611" y="5925820"/>
                  </a:lnTo>
                  <a:lnTo>
                    <a:pt x="8425180" y="5925820"/>
                  </a:lnTo>
                  <a:lnTo>
                    <a:pt x="8425180" y="6318250"/>
                  </a:lnTo>
                  <a:close/>
                  <a:moveTo>
                    <a:pt x="226060" y="467360"/>
                  </a:moveTo>
                  <a:lnTo>
                    <a:pt x="339090" y="342900"/>
                  </a:lnTo>
                  <a:lnTo>
                    <a:pt x="226060" y="218440"/>
                  </a:lnTo>
                  <a:cubicBezTo>
                    <a:pt x="219710" y="212090"/>
                    <a:pt x="220980" y="201930"/>
                    <a:pt x="227330" y="196850"/>
                  </a:cubicBezTo>
                  <a:cubicBezTo>
                    <a:pt x="233680" y="190500"/>
                    <a:pt x="243840" y="191770"/>
                    <a:pt x="248920" y="198120"/>
                  </a:cubicBezTo>
                  <a:lnTo>
                    <a:pt x="359410" y="320040"/>
                  </a:lnTo>
                  <a:lnTo>
                    <a:pt x="469900" y="198120"/>
                  </a:lnTo>
                  <a:cubicBezTo>
                    <a:pt x="476250" y="191770"/>
                    <a:pt x="485140" y="191770"/>
                    <a:pt x="491490" y="196850"/>
                  </a:cubicBezTo>
                  <a:cubicBezTo>
                    <a:pt x="497840" y="203200"/>
                    <a:pt x="497840" y="212090"/>
                    <a:pt x="492760" y="218440"/>
                  </a:cubicBezTo>
                  <a:lnTo>
                    <a:pt x="381000" y="344170"/>
                  </a:lnTo>
                  <a:lnTo>
                    <a:pt x="494030" y="468630"/>
                  </a:lnTo>
                  <a:cubicBezTo>
                    <a:pt x="500380" y="474980"/>
                    <a:pt x="499110" y="485140"/>
                    <a:pt x="492760" y="490220"/>
                  </a:cubicBezTo>
                  <a:cubicBezTo>
                    <a:pt x="490220" y="492760"/>
                    <a:pt x="486410" y="494030"/>
                    <a:pt x="482600" y="494030"/>
                  </a:cubicBezTo>
                  <a:cubicBezTo>
                    <a:pt x="478790" y="494030"/>
                    <a:pt x="473710" y="492760"/>
                    <a:pt x="471170" y="488950"/>
                  </a:cubicBezTo>
                  <a:lnTo>
                    <a:pt x="360680" y="367030"/>
                  </a:lnTo>
                  <a:lnTo>
                    <a:pt x="250190" y="488950"/>
                  </a:lnTo>
                  <a:cubicBezTo>
                    <a:pt x="247650" y="492760"/>
                    <a:pt x="242570" y="494030"/>
                    <a:pt x="238760" y="494030"/>
                  </a:cubicBezTo>
                  <a:cubicBezTo>
                    <a:pt x="234950" y="494030"/>
                    <a:pt x="231140" y="492760"/>
                    <a:pt x="228600" y="490220"/>
                  </a:cubicBezTo>
                  <a:cubicBezTo>
                    <a:pt x="220980" y="483870"/>
                    <a:pt x="220980" y="473710"/>
                    <a:pt x="226060" y="467360"/>
                  </a:cubicBezTo>
                  <a:close/>
                  <a:moveTo>
                    <a:pt x="1104900" y="344170"/>
                  </a:moveTo>
                  <a:cubicBezTo>
                    <a:pt x="1104900" y="335280"/>
                    <a:pt x="1112520" y="328930"/>
                    <a:pt x="1120140" y="328930"/>
                  </a:cubicBezTo>
                  <a:lnTo>
                    <a:pt x="1363980" y="328930"/>
                  </a:lnTo>
                  <a:cubicBezTo>
                    <a:pt x="1372870" y="328930"/>
                    <a:pt x="1379220" y="336550"/>
                    <a:pt x="1379220" y="344170"/>
                  </a:cubicBezTo>
                  <a:cubicBezTo>
                    <a:pt x="1379220" y="353060"/>
                    <a:pt x="1371600" y="359410"/>
                    <a:pt x="1363980" y="359410"/>
                  </a:cubicBezTo>
                  <a:lnTo>
                    <a:pt x="1120140" y="359410"/>
                  </a:lnTo>
                  <a:cubicBezTo>
                    <a:pt x="1111250" y="359410"/>
                    <a:pt x="1104900" y="351790"/>
                    <a:pt x="1104900" y="344170"/>
                  </a:cubicBezTo>
                  <a:close/>
                  <a:moveTo>
                    <a:pt x="676910" y="452120"/>
                  </a:moveTo>
                  <a:lnTo>
                    <a:pt x="702310" y="452120"/>
                  </a:lnTo>
                  <a:lnTo>
                    <a:pt x="702310" y="477520"/>
                  </a:lnTo>
                  <a:cubicBezTo>
                    <a:pt x="702310" y="486410"/>
                    <a:pt x="709930" y="492760"/>
                    <a:pt x="717550" y="492760"/>
                  </a:cubicBezTo>
                  <a:lnTo>
                    <a:pt x="924560" y="492760"/>
                  </a:lnTo>
                  <a:cubicBezTo>
                    <a:pt x="933450" y="492760"/>
                    <a:pt x="939800" y="485140"/>
                    <a:pt x="939800" y="477520"/>
                  </a:cubicBezTo>
                  <a:lnTo>
                    <a:pt x="939800" y="250190"/>
                  </a:lnTo>
                  <a:cubicBezTo>
                    <a:pt x="939800" y="241300"/>
                    <a:pt x="932180" y="234950"/>
                    <a:pt x="924560" y="234950"/>
                  </a:cubicBezTo>
                  <a:lnTo>
                    <a:pt x="899160" y="234950"/>
                  </a:lnTo>
                  <a:lnTo>
                    <a:pt x="899160" y="209550"/>
                  </a:lnTo>
                  <a:cubicBezTo>
                    <a:pt x="899160" y="200660"/>
                    <a:pt x="891540" y="194310"/>
                    <a:pt x="883920" y="194310"/>
                  </a:cubicBezTo>
                  <a:lnTo>
                    <a:pt x="676910" y="194310"/>
                  </a:lnTo>
                  <a:cubicBezTo>
                    <a:pt x="668020" y="194310"/>
                    <a:pt x="661670" y="201930"/>
                    <a:pt x="661670" y="209550"/>
                  </a:cubicBezTo>
                  <a:lnTo>
                    <a:pt x="661670" y="436880"/>
                  </a:lnTo>
                  <a:cubicBezTo>
                    <a:pt x="661670" y="445770"/>
                    <a:pt x="668020" y="452120"/>
                    <a:pt x="676910" y="452120"/>
                  </a:cubicBezTo>
                  <a:close/>
                  <a:moveTo>
                    <a:pt x="909320" y="265430"/>
                  </a:moveTo>
                  <a:lnTo>
                    <a:pt x="909320" y="462280"/>
                  </a:lnTo>
                  <a:lnTo>
                    <a:pt x="734060" y="462280"/>
                  </a:lnTo>
                  <a:lnTo>
                    <a:pt x="734060" y="452120"/>
                  </a:lnTo>
                  <a:lnTo>
                    <a:pt x="883920" y="452120"/>
                  </a:lnTo>
                  <a:cubicBezTo>
                    <a:pt x="892810" y="452120"/>
                    <a:pt x="899160" y="444500"/>
                    <a:pt x="899160" y="436880"/>
                  </a:cubicBezTo>
                  <a:lnTo>
                    <a:pt x="899160" y="265430"/>
                  </a:lnTo>
                  <a:lnTo>
                    <a:pt x="909320" y="265430"/>
                  </a:lnTo>
                  <a:close/>
                  <a:moveTo>
                    <a:pt x="692150" y="224790"/>
                  </a:moveTo>
                  <a:lnTo>
                    <a:pt x="867410" y="224790"/>
                  </a:lnTo>
                  <a:lnTo>
                    <a:pt x="867410" y="421640"/>
                  </a:lnTo>
                  <a:lnTo>
                    <a:pt x="692150" y="421640"/>
                  </a:lnTo>
                  <a:lnTo>
                    <a:pt x="692150" y="224790"/>
                  </a:lnTo>
                  <a:close/>
                  <a:moveTo>
                    <a:pt x="466090" y="6236970"/>
                  </a:moveTo>
                  <a:cubicBezTo>
                    <a:pt x="463550" y="6242050"/>
                    <a:pt x="457200" y="6245860"/>
                    <a:pt x="452120" y="6245860"/>
                  </a:cubicBezTo>
                  <a:cubicBezTo>
                    <a:pt x="449580" y="6245860"/>
                    <a:pt x="447040" y="6245860"/>
                    <a:pt x="444500" y="6244590"/>
                  </a:cubicBezTo>
                  <a:lnTo>
                    <a:pt x="229870" y="6137910"/>
                  </a:lnTo>
                  <a:cubicBezTo>
                    <a:pt x="224790" y="6135370"/>
                    <a:pt x="220980" y="6130290"/>
                    <a:pt x="220980" y="6123940"/>
                  </a:cubicBezTo>
                  <a:cubicBezTo>
                    <a:pt x="220980" y="6117590"/>
                    <a:pt x="224790" y="6112510"/>
                    <a:pt x="229870" y="6109970"/>
                  </a:cubicBezTo>
                  <a:lnTo>
                    <a:pt x="444500" y="6003290"/>
                  </a:lnTo>
                  <a:cubicBezTo>
                    <a:pt x="452120" y="5999480"/>
                    <a:pt x="461010" y="6002020"/>
                    <a:pt x="466090" y="6010910"/>
                  </a:cubicBezTo>
                  <a:cubicBezTo>
                    <a:pt x="469900" y="6018530"/>
                    <a:pt x="467360" y="6027420"/>
                    <a:pt x="458470" y="6032500"/>
                  </a:cubicBezTo>
                  <a:lnTo>
                    <a:pt x="271780" y="6125210"/>
                  </a:lnTo>
                  <a:lnTo>
                    <a:pt x="458470" y="6217920"/>
                  </a:lnTo>
                  <a:cubicBezTo>
                    <a:pt x="467360" y="6219190"/>
                    <a:pt x="469900" y="6229350"/>
                    <a:pt x="466090" y="6236970"/>
                  </a:cubicBezTo>
                  <a:close/>
                  <a:moveTo>
                    <a:pt x="7989570" y="6008370"/>
                  </a:moveTo>
                  <a:cubicBezTo>
                    <a:pt x="7993380" y="6000750"/>
                    <a:pt x="8002270" y="5996940"/>
                    <a:pt x="8011160" y="6000750"/>
                  </a:cubicBezTo>
                  <a:lnTo>
                    <a:pt x="8225790" y="6107430"/>
                  </a:lnTo>
                  <a:cubicBezTo>
                    <a:pt x="8230870" y="6109970"/>
                    <a:pt x="8234680" y="6115050"/>
                    <a:pt x="8234680" y="6121400"/>
                  </a:cubicBezTo>
                  <a:cubicBezTo>
                    <a:pt x="8234680" y="6127750"/>
                    <a:pt x="8230870" y="6132830"/>
                    <a:pt x="8225790" y="6135370"/>
                  </a:cubicBezTo>
                  <a:lnTo>
                    <a:pt x="8011160" y="6242050"/>
                  </a:lnTo>
                  <a:cubicBezTo>
                    <a:pt x="8008620" y="6243320"/>
                    <a:pt x="8006080" y="6243320"/>
                    <a:pt x="8003540" y="6243320"/>
                  </a:cubicBezTo>
                  <a:cubicBezTo>
                    <a:pt x="7997190" y="6243320"/>
                    <a:pt x="7992110" y="6239510"/>
                    <a:pt x="7989570" y="6234430"/>
                  </a:cubicBezTo>
                  <a:cubicBezTo>
                    <a:pt x="7985761" y="6226810"/>
                    <a:pt x="7988301" y="6217920"/>
                    <a:pt x="7997190" y="6212840"/>
                  </a:cubicBezTo>
                  <a:lnTo>
                    <a:pt x="8183880" y="6120130"/>
                  </a:lnTo>
                  <a:lnTo>
                    <a:pt x="7997190" y="6027420"/>
                  </a:lnTo>
                  <a:cubicBezTo>
                    <a:pt x="7989570" y="6026150"/>
                    <a:pt x="7985760" y="6015990"/>
                    <a:pt x="7989570" y="6008370"/>
                  </a:cubicBezTo>
                  <a:close/>
                </a:path>
              </a:pathLst>
            </a:custGeom>
            <a:solidFill>
              <a:srgbClr val="E5645E"/>
            </a:solidFill>
          </p:spPr>
        </p:sp>
      </p:grpSp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471790"/>
            <a:ext cx="5638800" cy="3697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6140207" y="3091867"/>
            <a:ext cx="6007585" cy="4510652"/>
            <a:chOff x="0" y="0"/>
            <a:chExt cx="8455660" cy="6348730"/>
          </a:xfrm>
        </p:grpSpPr>
        <p:sp>
          <p:nvSpPr>
            <p:cNvPr id="8" name="Freeform 8"/>
            <p:cNvSpPr/>
            <p:nvPr/>
          </p:nvSpPr>
          <p:spPr>
            <a:xfrm>
              <a:off x="15240" y="5910580"/>
              <a:ext cx="8425180" cy="424180"/>
            </a:xfrm>
            <a:custGeom>
              <a:avLst/>
              <a:gdLst/>
              <a:ahLst/>
              <a:cxnLst/>
              <a:rect l="l" t="t" r="r" b="b"/>
              <a:pathLst>
                <a:path w="8425180" h="424180">
                  <a:moveTo>
                    <a:pt x="7769860" y="424180"/>
                  </a:moveTo>
                  <a:lnTo>
                    <a:pt x="2839720" y="424180"/>
                  </a:lnTo>
                  <a:lnTo>
                    <a:pt x="2839720" y="1270"/>
                  </a:lnTo>
                  <a:lnTo>
                    <a:pt x="7769860" y="1270"/>
                  </a:lnTo>
                  <a:lnTo>
                    <a:pt x="7769860" y="424180"/>
                  </a:lnTo>
                  <a:close/>
                  <a:moveTo>
                    <a:pt x="652780" y="0"/>
                  </a:moveTo>
                  <a:lnTo>
                    <a:pt x="0" y="0"/>
                  </a:lnTo>
                  <a:lnTo>
                    <a:pt x="0" y="422910"/>
                  </a:lnTo>
                  <a:lnTo>
                    <a:pt x="651510" y="422910"/>
                  </a:lnTo>
                  <a:lnTo>
                    <a:pt x="652780" y="0"/>
                  </a:lnTo>
                  <a:lnTo>
                    <a:pt x="652780" y="0"/>
                  </a:lnTo>
                  <a:close/>
                  <a:moveTo>
                    <a:pt x="8425180" y="0"/>
                  </a:moveTo>
                  <a:lnTo>
                    <a:pt x="7769860" y="0"/>
                  </a:lnTo>
                  <a:lnTo>
                    <a:pt x="7769860" y="422910"/>
                  </a:lnTo>
                  <a:lnTo>
                    <a:pt x="8425180" y="422910"/>
                  </a:lnTo>
                  <a:lnTo>
                    <a:pt x="842518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15240" y="15240"/>
              <a:ext cx="8425180" cy="6319520"/>
            </a:xfrm>
            <a:custGeom>
              <a:avLst/>
              <a:gdLst/>
              <a:ahLst/>
              <a:cxnLst/>
              <a:rect l="l" t="t" r="r" b="b"/>
              <a:pathLst>
                <a:path w="8425180" h="6319520">
                  <a:moveTo>
                    <a:pt x="2839720" y="6319520"/>
                  </a:moveTo>
                  <a:lnTo>
                    <a:pt x="652780" y="6319520"/>
                  </a:lnTo>
                  <a:lnTo>
                    <a:pt x="652780" y="5896610"/>
                  </a:lnTo>
                  <a:lnTo>
                    <a:pt x="2840990" y="5896610"/>
                  </a:lnTo>
                  <a:lnTo>
                    <a:pt x="2839720" y="6319520"/>
                  </a:lnTo>
                  <a:lnTo>
                    <a:pt x="2839720" y="6319520"/>
                  </a:lnTo>
                  <a:close/>
                  <a:moveTo>
                    <a:pt x="8425180" y="0"/>
                  </a:moveTo>
                  <a:lnTo>
                    <a:pt x="0" y="0"/>
                  </a:lnTo>
                  <a:lnTo>
                    <a:pt x="0" y="622300"/>
                  </a:lnTo>
                  <a:lnTo>
                    <a:pt x="8425180" y="622300"/>
                  </a:lnTo>
                  <a:lnTo>
                    <a:pt x="8425180" y="0"/>
                  </a:lnTo>
                  <a:lnTo>
                    <a:pt x="8425180" y="0"/>
                  </a:lnTo>
                  <a:close/>
                </a:path>
              </a:pathLst>
            </a:custGeom>
            <a:solidFill>
              <a:srgbClr val="F6BBB7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0" y="0"/>
              <a:ext cx="8455660" cy="6348730"/>
            </a:xfrm>
            <a:custGeom>
              <a:avLst/>
              <a:gdLst/>
              <a:ahLst/>
              <a:cxnLst/>
              <a:rect l="l" t="t" r="r" b="b"/>
              <a:pathLst>
                <a:path w="8455660" h="6348730">
                  <a:moveTo>
                    <a:pt x="8440420" y="0"/>
                  </a:moveTo>
                  <a:lnTo>
                    <a:pt x="15240" y="0"/>
                  </a:lnTo>
                  <a:cubicBezTo>
                    <a:pt x="7620" y="0"/>
                    <a:pt x="0" y="7620"/>
                    <a:pt x="0" y="15240"/>
                  </a:cubicBezTo>
                  <a:lnTo>
                    <a:pt x="0" y="5910580"/>
                  </a:lnTo>
                  <a:lnTo>
                    <a:pt x="0" y="6333490"/>
                  </a:lnTo>
                  <a:cubicBezTo>
                    <a:pt x="0" y="6342380"/>
                    <a:pt x="7620" y="6348730"/>
                    <a:pt x="15240" y="6348730"/>
                  </a:cubicBezTo>
                  <a:lnTo>
                    <a:pt x="666750" y="6348730"/>
                  </a:lnTo>
                  <a:lnTo>
                    <a:pt x="2854960" y="6348730"/>
                  </a:lnTo>
                  <a:lnTo>
                    <a:pt x="7785100" y="6348730"/>
                  </a:lnTo>
                  <a:lnTo>
                    <a:pt x="8440420" y="6348730"/>
                  </a:lnTo>
                  <a:cubicBezTo>
                    <a:pt x="8449310" y="6348730"/>
                    <a:pt x="8455660" y="6341110"/>
                    <a:pt x="8455660" y="6333490"/>
                  </a:cubicBezTo>
                  <a:lnTo>
                    <a:pt x="8455660" y="5910580"/>
                  </a:lnTo>
                  <a:lnTo>
                    <a:pt x="8455660" y="15240"/>
                  </a:lnTo>
                  <a:cubicBezTo>
                    <a:pt x="8455660" y="7620"/>
                    <a:pt x="8449310" y="0"/>
                    <a:pt x="8440420" y="0"/>
                  </a:cubicBezTo>
                  <a:close/>
                  <a:moveTo>
                    <a:pt x="7785100" y="5895340"/>
                  </a:moveTo>
                  <a:lnTo>
                    <a:pt x="2854960" y="5895340"/>
                  </a:lnTo>
                  <a:lnTo>
                    <a:pt x="668020" y="5895340"/>
                  </a:lnTo>
                  <a:lnTo>
                    <a:pt x="31750" y="5895340"/>
                  </a:lnTo>
                  <a:lnTo>
                    <a:pt x="31750" y="652780"/>
                  </a:lnTo>
                  <a:lnTo>
                    <a:pt x="8425180" y="652780"/>
                  </a:lnTo>
                  <a:lnTo>
                    <a:pt x="8425180" y="5895340"/>
                  </a:lnTo>
                  <a:lnTo>
                    <a:pt x="7785100" y="5895340"/>
                  </a:lnTo>
                  <a:lnTo>
                    <a:pt x="7785100" y="5895340"/>
                  </a:lnTo>
                  <a:close/>
                  <a:moveTo>
                    <a:pt x="8425180" y="31750"/>
                  </a:moveTo>
                  <a:lnTo>
                    <a:pt x="8425180" y="622300"/>
                  </a:lnTo>
                  <a:lnTo>
                    <a:pt x="31750" y="622300"/>
                  </a:lnTo>
                  <a:lnTo>
                    <a:pt x="31750" y="31750"/>
                  </a:lnTo>
                  <a:lnTo>
                    <a:pt x="8425180" y="31750"/>
                  </a:lnTo>
                  <a:close/>
                  <a:moveTo>
                    <a:pt x="31750" y="5927090"/>
                  </a:moveTo>
                  <a:lnTo>
                    <a:pt x="652780" y="5927090"/>
                  </a:lnTo>
                  <a:lnTo>
                    <a:pt x="652780" y="6319520"/>
                  </a:lnTo>
                  <a:lnTo>
                    <a:pt x="31750" y="6319520"/>
                  </a:lnTo>
                  <a:lnTo>
                    <a:pt x="31750" y="5927090"/>
                  </a:lnTo>
                  <a:close/>
                  <a:moveTo>
                    <a:pt x="683260" y="6318250"/>
                  </a:moveTo>
                  <a:lnTo>
                    <a:pt x="683260" y="5925820"/>
                  </a:lnTo>
                  <a:lnTo>
                    <a:pt x="2839720" y="5925820"/>
                  </a:lnTo>
                  <a:lnTo>
                    <a:pt x="2839720" y="6318250"/>
                  </a:lnTo>
                  <a:lnTo>
                    <a:pt x="683260" y="6318250"/>
                  </a:lnTo>
                  <a:close/>
                  <a:moveTo>
                    <a:pt x="2871470" y="6318250"/>
                  </a:moveTo>
                  <a:lnTo>
                    <a:pt x="2871470" y="5925820"/>
                  </a:lnTo>
                  <a:lnTo>
                    <a:pt x="7769861" y="5925820"/>
                  </a:lnTo>
                  <a:lnTo>
                    <a:pt x="7769861" y="6318250"/>
                  </a:lnTo>
                  <a:lnTo>
                    <a:pt x="2871470" y="6318250"/>
                  </a:lnTo>
                  <a:close/>
                  <a:moveTo>
                    <a:pt x="8425180" y="6318250"/>
                  </a:moveTo>
                  <a:lnTo>
                    <a:pt x="7801611" y="6318250"/>
                  </a:lnTo>
                  <a:lnTo>
                    <a:pt x="7801611" y="5925820"/>
                  </a:lnTo>
                  <a:lnTo>
                    <a:pt x="8425180" y="5925820"/>
                  </a:lnTo>
                  <a:lnTo>
                    <a:pt x="8425180" y="6318250"/>
                  </a:lnTo>
                  <a:close/>
                  <a:moveTo>
                    <a:pt x="226060" y="467360"/>
                  </a:moveTo>
                  <a:lnTo>
                    <a:pt x="339090" y="342900"/>
                  </a:lnTo>
                  <a:lnTo>
                    <a:pt x="226060" y="218440"/>
                  </a:lnTo>
                  <a:cubicBezTo>
                    <a:pt x="219710" y="212090"/>
                    <a:pt x="220980" y="201930"/>
                    <a:pt x="227330" y="196850"/>
                  </a:cubicBezTo>
                  <a:cubicBezTo>
                    <a:pt x="233680" y="190500"/>
                    <a:pt x="243840" y="191770"/>
                    <a:pt x="248920" y="198120"/>
                  </a:cubicBezTo>
                  <a:lnTo>
                    <a:pt x="359410" y="320040"/>
                  </a:lnTo>
                  <a:lnTo>
                    <a:pt x="469900" y="198120"/>
                  </a:lnTo>
                  <a:cubicBezTo>
                    <a:pt x="476250" y="191770"/>
                    <a:pt x="485140" y="191770"/>
                    <a:pt x="491490" y="196850"/>
                  </a:cubicBezTo>
                  <a:cubicBezTo>
                    <a:pt x="497840" y="203200"/>
                    <a:pt x="497840" y="212090"/>
                    <a:pt x="492760" y="218440"/>
                  </a:cubicBezTo>
                  <a:lnTo>
                    <a:pt x="381000" y="344170"/>
                  </a:lnTo>
                  <a:lnTo>
                    <a:pt x="494030" y="468630"/>
                  </a:lnTo>
                  <a:cubicBezTo>
                    <a:pt x="500380" y="474980"/>
                    <a:pt x="499110" y="485140"/>
                    <a:pt x="492760" y="490220"/>
                  </a:cubicBezTo>
                  <a:cubicBezTo>
                    <a:pt x="490220" y="492760"/>
                    <a:pt x="486410" y="494030"/>
                    <a:pt x="482600" y="494030"/>
                  </a:cubicBezTo>
                  <a:cubicBezTo>
                    <a:pt x="478790" y="494030"/>
                    <a:pt x="473710" y="492760"/>
                    <a:pt x="471170" y="488950"/>
                  </a:cubicBezTo>
                  <a:lnTo>
                    <a:pt x="360680" y="367030"/>
                  </a:lnTo>
                  <a:lnTo>
                    <a:pt x="250190" y="488950"/>
                  </a:lnTo>
                  <a:cubicBezTo>
                    <a:pt x="247650" y="492760"/>
                    <a:pt x="242570" y="494030"/>
                    <a:pt x="238760" y="494030"/>
                  </a:cubicBezTo>
                  <a:cubicBezTo>
                    <a:pt x="234950" y="494030"/>
                    <a:pt x="231140" y="492760"/>
                    <a:pt x="228600" y="490220"/>
                  </a:cubicBezTo>
                  <a:cubicBezTo>
                    <a:pt x="220980" y="483870"/>
                    <a:pt x="220980" y="473710"/>
                    <a:pt x="226060" y="467360"/>
                  </a:cubicBezTo>
                  <a:close/>
                  <a:moveTo>
                    <a:pt x="1104900" y="344170"/>
                  </a:moveTo>
                  <a:cubicBezTo>
                    <a:pt x="1104900" y="335280"/>
                    <a:pt x="1112520" y="328930"/>
                    <a:pt x="1120140" y="328930"/>
                  </a:cubicBezTo>
                  <a:lnTo>
                    <a:pt x="1363980" y="328930"/>
                  </a:lnTo>
                  <a:cubicBezTo>
                    <a:pt x="1372870" y="328930"/>
                    <a:pt x="1379220" y="336550"/>
                    <a:pt x="1379220" y="344170"/>
                  </a:cubicBezTo>
                  <a:cubicBezTo>
                    <a:pt x="1379220" y="353060"/>
                    <a:pt x="1371600" y="359410"/>
                    <a:pt x="1363980" y="359410"/>
                  </a:cubicBezTo>
                  <a:lnTo>
                    <a:pt x="1120140" y="359410"/>
                  </a:lnTo>
                  <a:cubicBezTo>
                    <a:pt x="1111250" y="359410"/>
                    <a:pt x="1104900" y="351790"/>
                    <a:pt x="1104900" y="344170"/>
                  </a:cubicBezTo>
                  <a:close/>
                  <a:moveTo>
                    <a:pt x="676910" y="452120"/>
                  </a:moveTo>
                  <a:lnTo>
                    <a:pt x="702310" y="452120"/>
                  </a:lnTo>
                  <a:lnTo>
                    <a:pt x="702310" y="477520"/>
                  </a:lnTo>
                  <a:cubicBezTo>
                    <a:pt x="702310" y="486410"/>
                    <a:pt x="709930" y="492760"/>
                    <a:pt x="717550" y="492760"/>
                  </a:cubicBezTo>
                  <a:lnTo>
                    <a:pt x="924560" y="492760"/>
                  </a:lnTo>
                  <a:cubicBezTo>
                    <a:pt x="933450" y="492760"/>
                    <a:pt x="939800" y="485140"/>
                    <a:pt x="939800" y="477520"/>
                  </a:cubicBezTo>
                  <a:lnTo>
                    <a:pt x="939800" y="250190"/>
                  </a:lnTo>
                  <a:cubicBezTo>
                    <a:pt x="939800" y="241300"/>
                    <a:pt x="932180" y="234950"/>
                    <a:pt x="924560" y="234950"/>
                  </a:cubicBezTo>
                  <a:lnTo>
                    <a:pt x="899160" y="234950"/>
                  </a:lnTo>
                  <a:lnTo>
                    <a:pt x="899160" y="209550"/>
                  </a:lnTo>
                  <a:cubicBezTo>
                    <a:pt x="899160" y="200660"/>
                    <a:pt x="891540" y="194310"/>
                    <a:pt x="883920" y="194310"/>
                  </a:cubicBezTo>
                  <a:lnTo>
                    <a:pt x="676910" y="194310"/>
                  </a:lnTo>
                  <a:cubicBezTo>
                    <a:pt x="668020" y="194310"/>
                    <a:pt x="661670" y="201930"/>
                    <a:pt x="661670" y="209550"/>
                  </a:cubicBezTo>
                  <a:lnTo>
                    <a:pt x="661670" y="436880"/>
                  </a:lnTo>
                  <a:cubicBezTo>
                    <a:pt x="661670" y="445770"/>
                    <a:pt x="668020" y="452120"/>
                    <a:pt x="676910" y="452120"/>
                  </a:cubicBezTo>
                  <a:close/>
                  <a:moveTo>
                    <a:pt x="909320" y="265430"/>
                  </a:moveTo>
                  <a:lnTo>
                    <a:pt x="909320" y="462280"/>
                  </a:lnTo>
                  <a:lnTo>
                    <a:pt x="734060" y="462280"/>
                  </a:lnTo>
                  <a:lnTo>
                    <a:pt x="734060" y="452120"/>
                  </a:lnTo>
                  <a:lnTo>
                    <a:pt x="883920" y="452120"/>
                  </a:lnTo>
                  <a:cubicBezTo>
                    <a:pt x="892810" y="452120"/>
                    <a:pt x="899160" y="444500"/>
                    <a:pt x="899160" y="436880"/>
                  </a:cubicBezTo>
                  <a:lnTo>
                    <a:pt x="899160" y="265430"/>
                  </a:lnTo>
                  <a:lnTo>
                    <a:pt x="909320" y="265430"/>
                  </a:lnTo>
                  <a:close/>
                  <a:moveTo>
                    <a:pt x="692150" y="224790"/>
                  </a:moveTo>
                  <a:lnTo>
                    <a:pt x="867410" y="224790"/>
                  </a:lnTo>
                  <a:lnTo>
                    <a:pt x="867410" y="421640"/>
                  </a:lnTo>
                  <a:lnTo>
                    <a:pt x="692150" y="421640"/>
                  </a:lnTo>
                  <a:lnTo>
                    <a:pt x="692150" y="224790"/>
                  </a:lnTo>
                  <a:close/>
                  <a:moveTo>
                    <a:pt x="466090" y="6236970"/>
                  </a:moveTo>
                  <a:cubicBezTo>
                    <a:pt x="463550" y="6242050"/>
                    <a:pt x="457200" y="6245860"/>
                    <a:pt x="452120" y="6245860"/>
                  </a:cubicBezTo>
                  <a:cubicBezTo>
                    <a:pt x="449580" y="6245860"/>
                    <a:pt x="447040" y="6245860"/>
                    <a:pt x="444500" y="6244590"/>
                  </a:cubicBezTo>
                  <a:lnTo>
                    <a:pt x="229870" y="6137910"/>
                  </a:lnTo>
                  <a:cubicBezTo>
                    <a:pt x="224790" y="6135370"/>
                    <a:pt x="220980" y="6130290"/>
                    <a:pt x="220980" y="6123940"/>
                  </a:cubicBezTo>
                  <a:cubicBezTo>
                    <a:pt x="220980" y="6117590"/>
                    <a:pt x="224790" y="6112510"/>
                    <a:pt x="229870" y="6109970"/>
                  </a:cubicBezTo>
                  <a:lnTo>
                    <a:pt x="444500" y="6003290"/>
                  </a:lnTo>
                  <a:cubicBezTo>
                    <a:pt x="452120" y="5999480"/>
                    <a:pt x="461010" y="6002020"/>
                    <a:pt x="466090" y="6010910"/>
                  </a:cubicBezTo>
                  <a:cubicBezTo>
                    <a:pt x="469900" y="6018530"/>
                    <a:pt x="467360" y="6027420"/>
                    <a:pt x="458470" y="6032500"/>
                  </a:cubicBezTo>
                  <a:lnTo>
                    <a:pt x="271780" y="6125210"/>
                  </a:lnTo>
                  <a:lnTo>
                    <a:pt x="458470" y="6217920"/>
                  </a:lnTo>
                  <a:cubicBezTo>
                    <a:pt x="467360" y="6219190"/>
                    <a:pt x="469900" y="6229350"/>
                    <a:pt x="466090" y="6236970"/>
                  </a:cubicBezTo>
                  <a:close/>
                  <a:moveTo>
                    <a:pt x="7989570" y="6008370"/>
                  </a:moveTo>
                  <a:cubicBezTo>
                    <a:pt x="7993380" y="6000750"/>
                    <a:pt x="8002270" y="5996940"/>
                    <a:pt x="8011160" y="6000750"/>
                  </a:cubicBezTo>
                  <a:lnTo>
                    <a:pt x="8225790" y="6107430"/>
                  </a:lnTo>
                  <a:cubicBezTo>
                    <a:pt x="8230870" y="6109970"/>
                    <a:pt x="8234680" y="6115050"/>
                    <a:pt x="8234680" y="6121400"/>
                  </a:cubicBezTo>
                  <a:cubicBezTo>
                    <a:pt x="8234680" y="6127750"/>
                    <a:pt x="8230870" y="6132830"/>
                    <a:pt x="8225790" y="6135370"/>
                  </a:cubicBezTo>
                  <a:lnTo>
                    <a:pt x="8011160" y="6242050"/>
                  </a:lnTo>
                  <a:cubicBezTo>
                    <a:pt x="8008620" y="6243320"/>
                    <a:pt x="8006080" y="6243320"/>
                    <a:pt x="8003540" y="6243320"/>
                  </a:cubicBezTo>
                  <a:cubicBezTo>
                    <a:pt x="7997190" y="6243320"/>
                    <a:pt x="7992110" y="6239510"/>
                    <a:pt x="7989570" y="6234430"/>
                  </a:cubicBezTo>
                  <a:cubicBezTo>
                    <a:pt x="7985761" y="6226810"/>
                    <a:pt x="7988301" y="6217920"/>
                    <a:pt x="7997190" y="6212840"/>
                  </a:cubicBezTo>
                  <a:lnTo>
                    <a:pt x="8183880" y="6120130"/>
                  </a:lnTo>
                  <a:lnTo>
                    <a:pt x="7997190" y="6027420"/>
                  </a:lnTo>
                  <a:cubicBezTo>
                    <a:pt x="7989570" y="6026150"/>
                    <a:pt x="7985760" y="6015990"/>
                    <a:pt x="7989570" y="6008370"/>
                  </a:cubicBezTo>
                  <a:close/>
                </a:path>
              </a:pathLst>
            </a:custGeom>
            <a:solidFill>
              <a:srgbClr val="E5645E"/>
            </a:solidFill>
          </p:spPr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11006908" y="4746746"/>
            <a:ext cx="6007585" cy="4510652"/>
            <a:chOff x="0" y="0"/>
            <a:chExt cx="8455660" cy="6348730"/>
          </a:xfrm>
        </p:grpSpPr>
        <p:sp>
          <p:nvSpPr>
            <p:cNvPr id="13" name="Freeform 13"/>
            <p:cNvSpPr/>
            <p:nvPr/>
          </p:nvSpPr>
          <p:spPr>
            <a:xfrm>
              <a:off x="15240" y="5910580"/>
              <a:ext cx="8425180" cy="424180"/>
            </a:xfrm>
            <a:custGeom>
              <a:avLst/>
              <a:gdLst/>
              <a:ahLst/>
              <a:cxnLst/>
              <a:rect l="l" t="t" r="r" b="b"/>
              <a:pathLst>
                <a:path w="8425180" h="424180">
                  <a:moveTo>
                    <a:pt x="7769860" y="424180"/>
                  </a:moveTo>
                  <a:lnTo>
                    <a:pt x="2839720" y="424180"/>
                  </a:lnTo>
                  <a:lnTo>
                    <a:pt x="2839720" y="1270"/>
                  </a:lnTo>
                  <a:lnTo>
                    <a:pt x="7769860" y="1270"/>
                  </a:lnTo>
                  <a:lnTo>
                    <a:pt x="7769860" y="424180"/>
                  </a:lnTo>
                  <a:close/>
                  <a:moveTo>
                    <a:pt x="652780" y="0"/>
                  </a:moveTo>
                  <a:lnTo>
                    <a:pt x="0" y="0"/>
                  </a:lnTo>
                  <a:lnTo>
                    <a:pt x="0" y="422910"/>
                  </a:lnTo>
                  <a:lnTo>
                    <a:pt x="651510" y="422910"/>
                  </a:lnTo>
                  <a:lnTo>
                    <a:pt x="652780" y="0"/>
                  </a:lnTo>
                  <a:lnTo>
                    <a:pt x="652780" y="0"/>
                  </a:lnTo>
                  <a:close/>
                  <a:moveTo>
                    <a:pt x="8425180" y="0"/>
                  </a:moveTo>
                  <a:lnTo>
                    <a:pt x="7769860" y="0"/>
                  </a:lnTo>
                  <a:lnTo>
                    <a:pt x="7769860" y="422910"/>
                  </a:lnTo>
                  <a:lnTo>
                    <a:pt x="8425180" y="422910"/>
                  </a:lnTo>
                  <a:lnTo>
                    <a:pt x="842518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15240" y="15240"/>
              <a:ext cx="8425180" cy="6319520"/>
            </a:xfrm>
            <a:custGeom>
              <a:avLst/>
              <a:gdLst/>
              <a:ahLst/>
              <a:cxnLst/>
              <a:rect l="l" t="t" r="r" b="b"/>
              <a:pathLst>
                <a:path w="8425180" h="6319520">
                  <a:moveTo>
                    <a:pt x="2839720" y="6319520"/>
                  </a:moveTo>
                  <a:lnTo>
                    <a:pt x="652780" y="6319520"/>
                  </a:lnTo>
                  <a:lnTo>
                    <a:pt x="652780" y="5896610"/>
                  </a:lnTo>
                  <a:lnTo>
                    <a:pt x="2840990" y="5896610"/>
                  </a:lnTo>
                  <a:lnTo>
                    <a:pt x="2839720" y="6319520"/>
                  </a:lnTo>
                  <a:lnTo>
                    <a:pt x="2839720" y="6319520"/>
                  </a:lnTo>
                  <a:close/>
                  <a:moveTo>
                    <a:pt x="8425180" y="0"/>
                  </a:moveTo>
                  <a:lnTo>
                    <a:pt x="0" y="0"/>
                  </a:lnTo>
                  <a:lnTo>
                    <a:pt x="0" y="622300"/>
                  </a:lnTo>
                  <a:lnTo>
                    <a:pt x="8425180" y="622300"/>
                  </a:lnTo>
                  <a:lnTo>
                    <a:pt x="8425180" y="0"/>
                  </a:lnTo>
                  <a:lnTo>
                    <a:pt x="8425180" y="0"/>
                  </a:lnTo>
                  <a:close/>
                </a:path>
              </a:pathLst>
            </a:custGeom>
            <a:solidFill>
              <a:srgbClr val="F6BBB7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8455660" cy="6348730"/>
            </a:xfrm>
            <a:custGeom>
              <a:avLst/>
              <a:gdLst/>
              <a:ahLst/>
              <a:cxnLst/>
              <a:rect l="l" t="t" r="r" b="b"/>
              <a:pathLst>
                <a:path w="8455660" h="6348730">
                  <a:moveTo>
                    <a:pt x="8440420" y="0"/>
                  </a:moveTo>
                  <a:lnTo>
                    <a:pt x="15240" y="0"/>
                  </a:lnTo>
                  <a:cubicBezTo>
                    <a:pt x="7620" y="0"/>
                    <a:pt x="0" y="7620"/>
                    <a:pt x="0" y="15240"/>
                  </a:cubicBezTo>
                  <a:lnTo>
                    <a:pt x="0" y="5910580"/>
                  </a:lnTo>
                  <a:lnTo>
                    <a:pt x="0" y="6333490"/>
                  </a:lnTo>
                  <a:cubicBezTo>
                    <a:pt x="0" y="6342380"/>
                    <a:pt x="7620" y="6348730"/>
                    <a:pt x="15240" y="6348730"/>
                  </a:cubicBezTo>
                  <a:lnTo>
                    <a:pt x="666750" y="6348730"/>
                  </a:lnTo>
                  <a:lnTo>
                    <a:pt x="2854960" y="6348730"/>
                  </a:lnTo>
                  <a:lnTo>
                    <a:pt x="7785100" y="6348730"/>
                  </a:lnTo>
                  <a:lnTo>
                    <a:pt x="8440420" y="6348730"/>
                  </a:lnTo>
                  <a:cubicBezTo>
                    <a:pt x="8449310" y="6348730"/>
                    <a:pt x="8455660" y="6341110"/>
                    <a:pt x="8455660" y="6333490"/>
                  </a:cubicBezTo>
                  <a:lnTo>
                    <a:pt x="8455660" y="5910580"/>
                  </a:lnTo>
                  <a:lnTo>
                    <a:pt x="8455660" y="15240"/>
                  </a:lnTo>
                  <a:cubicBezTo>
                    <a:pt x="8455660" y="7620"/>
                    <a:pt x="8449310" y="0"/>
                    <a:pt x="8440420" y="0"/>
                  </a:cubicBezTo>
                  <a:close/>
                  <a:moveTo>
                    <a:pt x="7785100" y="5895340"/>
                  </a:moveTo>
                  <a:lnTo>
                    <a:pt x="2854960" y="5895340"/>
                  </a:lnTo>
                  <a:lnTo>
                    <a:pt x="668020" y="5895340"/>
                  </a:lnTo>
                  <a:lnTo>
                    <a:pt x="31750" y="5895340"/>
                  </a:lnTo>
                  <a:lnTo>
                    <a:pt x="31750" y="652780"/>
                  </a:lnTo>
                  <a:lnTo>
                    <a:pt x="8425180" y="652780"/>
                  </a:lnTo>
                  <a:lnTo>
                    <a:pt x="8425180" y="5895340"/>
                  </a:lnTo>
                  <a:lnTo>
                    <a:pt x="7785100" y="5895340"/>
                  </a:lnTo>
                  <a:lnTo>
                    <a:pt x="7785100" y="5895340"/>
                  </a:lnTo>
                  <a:close/>
                  <a:moveTo>
                    <a:pt x="8425180" y="31750"/>
                  </a:moveTo>
                  <a:lnTo>
                    <a:pt x="8425180" y="622300"/>
                  </a:lnTo>
                  <a:lnTo>
                    <a:pt x="31750" y="622300"/>
                  </a:lnTo>
                  <a:lnTo>
                    <a:pt x="31750" y="31750"/>
                  </a:lnTo>
                  <a:lnTo>
                    <a:pt x="8425180" y="31750"/>
                  </a:lnTo>
                  <a:close/>
                  <a:moveTo>
                    <a:pt x="31750" y="5927090"/>
                  </a:moveTo>
                  <a:lnTo>
                    <a:pt x="652780" y="5927090"/>
                  </a:lnTo>
                  <a:lnTo>
                    <a:pt x="652780" y="6319520"/>
                  </a:lnTo>
                  <a:lnTo>
                    <a:pt x="31750" y="6319520"/>
                  </a:lnTo>
                  <a:lnTo>
                    <a:pt x="31750" y="5927090"/>
                  </a:lnTo>
                  <a:close/>
                  <a:moveTo>
                    <a:pt x="683260" y="6318250"/>
                  </a:moveTo>
                  <a:lnTo>
                    <a:pt x="683260" y="5925820"/>
                  </a:lnTo>
                  <a:lnTo>
                    <a:pt x="2839720" y="5925820"/>
                  </a:lnTo>
                  <a:lnTo>
                    <a:pt x="2839720" y="6318250"/>
                  </a:lnTo>
                  <a:lnTo>
                    <a:pt x="683260" y="6318250"/>
                  </a:lnTo>
                  <a:close/>
                  <a:moveTo>
                    <a:pt x="2871470" y="6318250"/>
                  </a:moveTo>
                  <a:lnTo>
                    <a:pt x="2871470" y="5925820"/>
                  </a:lnTo>
                  <a:lnTo>
                    <a:pt x="7769861" y="5925820"/>
                  </a:lnTo>
                  <a:lnTo>
                    <a:pt x="7769861" y="6318250"/>
                  </a:lnTo>
                  <a:lnTo>
                    <a:pt x="2871470" y="6318250"/>
                  </a:lnTo>
                  <a:close/>
                  <a:moveTo>
                    <a:pt x="8425180" y="6318250"/>
                  </a:moveTo>
                  <a:lnTo>
                    <a:pt x="7801611" y="6318250"/>
                  </a:lnTo>
                  <a:lnTo>
                    <a:pt x="7801611" y="5925820"/>
                  </a:lnTo>
                  <a:lnTo>
                    <a:pt x="8425180" y="5925820"/>
                  </a:lnTo>
                  <a:lnTo>
                    <a:pt x="8425180" y="6318250"/>
                  </a:lnTo>
                  <a:close/>
                  <a:moveTo>
                    <a:pt x="226060" y="467360"/>
                  </a:moveTo>
                  <a:lnTo>
                    <a:pt x="339090" y="342900"/>
                  </a:lnTo>
                  <a:lnTo>
                    <a:pt x="226060" y="218440"/>
                  </a:lnTo>
                  <a:cubicBezTo>
                    <a:pt x="219710" y="212090"/>
                    <a:pt x="220980" y="201930"/>
                    <a:pt x="227330" y="196850"/>
                  </a:cubicBezTo>
                  <a:cubicBezTo>
                    <a:pt x="233680" y="190500"/>
                    <a:pt x="243840" y="191770"/>
                    <a:pt x="248920" y="198120"/>
                  </a:cubicBezTo>
                  <a:lnTo>
                    <a:pt x="359410" y="320040"/>
                  </a:lnTo>
                  <a:lnTo>
                    <a:pt x="469900" y="198120"/>
                  </a:lnTo>
                  <a:cubicBezTo>
                    <a:pt x="476250" y="191770"/>
                    <a:pt x="485140" y="191770"/>
                    <a:pt x="491490" y="196850"/>
                  </a:cubicBezTo>
                  <a:cubicBezTo>
                    <a:pt x="497840" y="203200"/>
                    <a:pt x="497840" y="212090"/>
                    <a:pt x="492760" y="218440"/>
                  </a:cubicBezTo>
                  <a:lnTo>
                    <a:pt x="381000" y="344170"/>
                  </a:lnTo>
                  <a:lnTo>
                    <a:pt x="494030" y="468630"/>
                  </a:lnTo>
                  <a:cubicBezTo>
                    <a:pt x="500380" y="474980"/>
                    <a:pt x="499110" y="485140"/>
                    <a:pt x="492760" y="490220"/>
                  </a:cubicBezTo>
                  <a:cubicBezTo>
                    <a:pt x="490220" y="492760"/>
                    <a:pt x="486410" y="494030"/>
                    <a:pt x="482600" y="494030"/>
                  </a:cubicBezTo>
                  <a:cubicBezTo>
                    <a:pt x="478790" y="494030"/>
                    <a:pt x="473710" y="492760"/>
                    <a:pt x="471170" y="488950"/>
                  </a:cubicBezTo>
                  <a:lnTo>
                    <a:pt x="360680" y="367030"/>
                  </a:lnTo>
                  <a:lnTo>
                    <a:pt x="250190" y="488950"/>
                  </a:lnTo>
                  <a:cubicBezTo>
                    <a:pt x="247650" y="492760"/>
                    <a:pt x="242570" y="494030"/>
                    <a:pt x="238760" y="494030"/>
                  </a:cubicBezTo>
                  <a:cubicBezTo>
                    <a:pt x="234950" y="494030"/>
                    <a:pt x="231140" y="492760"/>
                    <a:pt x="228600" y="490220"/>
                  </a:cubicBezTo>
                  <a:cubicBezTo>
                    <a:pt x="220980" y="483870"/>
                    <a:pt x="220980" y="473710"/>
                    <a:pt x="226060" y="467360"/>
                  </a:cubicBezTo>
                  <a:close/>
                  <a:moveTo>
                    <a:pt x="1104900" y="344170"/>
                  </a:moveTo>
                  <a:cubicBezTo>
                    <a:pt x="1104900" y="335280"/>
                    <a:pt x="1112520" y="328930"/>
                    <a:pt x="1120140" y="328930"/>
                  </a:cubicBezTo>
                  <a:lnTo>
                    <a:pt x="1363980" y="328930"/>
                  </a:lnTo>
                  <a:cubicBezTo>
                    <a:pt x="1372870" y="328930"/>
                    <a:pt x="1379220" y="336550"/>
                    <a:pt x="1379220" y="344170"/>
                  </a:cubicBezTo>
                  <a:cubicBezTo>
                    <a:pt x="1379220" y="353060"/>
                    <a:pt x="1371600" y="359410"/>
                    <a:pt x="1363980" y="359410"/>
                  </a:cubicBezTo>
                  <a:lnTo>
                    <a:pt x="1120140" y="359410"/>
                  </a:lnTo>
                  <a:cubicBezTo>
                    <a:pt x="1111250" y="359410"/>
                    <a:pt x="1104900" y="351790"/>
                    <a:pt x="1104900" y="344170"/>
                  </a:cubicBezTo>
                  <a:close/>
                  <a:moveTo>
                    <a:pt x="676910" y="452120"/>
                  </a:moveTo>
                  <a:lnTo>
                    <a:pt x="702310" y="452120"/>
                  </a:lnTo>
                  <a:lnTo>
                    <a:pt x="702310" y="477520"/>
                  </a:lnTo>
                  <a:cubicBezTo>
                    <a:pt x="702310" y="486410"/>
                    <a:pt x="709930" y="492760"/>
                    <a:pt x="717550" y="492760"/>
                  </a:cubicBezTo>
                  <a:lnTo>
                    <a:pt x="924560" y="492760"/>
                  </a:lnTo>
                  <a:cubicBezTo>
                    <a:pt x="933450" y="492760"/>
                    <a:pt x="939800" y="485140"/>
                    <a:pt x="939800" y="477520"/>
                  </a:cubicBezTo>
                  <a:lnTo>
                    <a:pt x="939800" y="250190"/>
                  </a:lnTo>
                  <a:cubicBezTo>
                    <a:pt x="939800" y="241300"/>
                    <a:pt x="932180" y="234950"/>
                    <a:pt x="924560" y="234950"/>
                  </a:cubicBezTo>
                  <a:lnTo>
                    <a:pt x="899160" y="234950"/>
                  </a:lnTo>
                  <a:lnTo>
                    <a:pt x="899160" y="209550"/>
                  </a:lnTo>
                  <a:cubicBezTo>
                    <a:pt x="899160" y="200660"/>
                    <a:pt x="891540" y="194310"/>
                    <a:pt x="883920" y="194310"/>
                  </a:cubicBezTo>
                  <a:lnTo>
                    <a:pt x="676910" y="194310"/>
                  </a:lnTo>
                  <a:cubicBezTo>
                    <a:pt x="668020" y="194310"/>
                    <a:pt x="661670" y="201930"/>
                    <a:pt x="661670" y="209550"/>
                  </a:cubicBezTo>
                  <a:lnTo>
                    <a:pt x="661670" y="436880"/>
                  </a:lnTo>
                  <a:cubicBezTo>
                    <a:pt x="661670" y="445770"/>
                    <a:pt x="668020" y="452120"/>
                    <a:pt x="676910" y="452120"/>
                  </a:cubicBezTo>
                  <a:close/>
                  <a:moveTo>
                    <a:pt x="909320" y="265430"/>
                  </a:moveTo>
                  <a:lnTo>
                    <a:pt x="909320" y="462280"/>
                  </a:lnTo>
                  <a:lnTo>
                    <a:pt x="734060" y="462280"/>
                  </a:lnTo>
                  <a:lnTo>
                    <a:pt x="734060" y="452120"/>
                  </a:lnTo>
                  <a:lnTo>
                    <a:pt x="883920" y="452120"/>
                  </a:lnTo>
                  <a:cubicBezTo>
                    <a:pt x="892810" y="452120"/>
                    <a:pt x="899160" y="444500"/>
                    <a:pt x="899160" y="436880"/>
                  </a:cubicBezTo>
                  <a:lnTo>
                    <a:pt x="899160" y="265430"/>
                  </a:lnTo>
                  <a:lnTo>
                    <a:pt x="909320" y="265430"/>
                  </a:lnTo>
                  <a:close/>
                  <a:moveTo>
                    <a:pt x="692150" y="224790"/>
                  </a:moveTo>
                  <a:lnTo>
                    <a:pt x="867410" y="224790"/>
                  </a:lnTo>
                  <a:lnTo>
                    <a:pt x="867410" y="421640"/>
                  </a:lnTo>
                  <a:lnTo>
                    <a:pt x="692150" y="421640"/>
                  </a:lnTo>
                  <a:lnTo>
                    <a:pt x="692150" y="224790"/>
                  </a:lnTo>
                  <a:close/>
                  <a:moveTo>
                    <a:pt x="466090" y="6236970"/>
                  </a:moveTo>
                  <a:cubicBezTo>
                    <a:pt x="463550" y="6242050"/>
                    <a:pt x="457200" y="6245860"/>
                    <a:pt x="452120" y="6245860"/>
                  </a:cubicBezTo>
                  <a:cubicBezTo>
                    <a:pt x="449580" y="6245860"/>
                    <a:pt x="447040" y="6245860"/>
                    <a:pt x="444500" y="6244590"/>
                  </a:cubicBezTo>
                  <a:lnTo>
                    <a:pt x="229870" y="6137910"/>
                  </a:lnTo>
                  <a:cubicBezTo>
                    <a:pt x="224790" y="6135370"/>
                    <a:pt x="220980" y="6130290"/>
                    <a:pt x="220980" y="6123940"/>
                  </a:cubicBezTo>
                  <a:cubicBezTo>
                    <a:pt x="220980" y="6117590"/>
                    <a:pt x="224790" y="6112510"/>
                    <a:pt x="229870" y="6109970"/>
                  </a:cubicBezTo>
                  <a:lnTo>
                    <a:pt x="444500" y="6003290"/>
                  </a:lnTo>
                  <a:cubicBezTo>
                    <a:pt x="452120" y="5999480"/>
                    <a:pt x="461010" y="6002020"/>
                    <a:pt x="466090" y="6010910"/>
                  </a:cubicBezTo>
                  <a:cubicBezTo>
                    <a:pt x="469900" y="6018530"/>
                    <a:pt x="467360" y="6027420"/>
                    <a:pt x="458470" y="6032500"/>
                  </a:cubicBezTo>
                  <a:lnTo>
                    <a:pt x="271780" y="6125210"/>
                  </a:lnTo>
                  <a:lnTo>
                    <a:pt x="458470" y="6217920"/>
                  </a:lnTo>
                  <a:cubicBezTo>
                    <a:pt x="467360" y="6219190"/>
                    <a:pt x="469900" y="6229350"/>
                    <a:pt x="466090" y="6236970"/>
                  </a:cubicBezTo>
                  <a:close/>
                  <a:moveTo>
                    <a:pt x="7989570" y="6008370"/>
                  </a:moveTo>
                  <a:cubicBezTo>
                    <a:pt x="7993380" y="6000750"/>
                    <a:pt x="8002270" y="5996940"/>
                    <a:pt x="8011160" y="6000750"/>
                  </a:cubicBezTo>
                  <a:lnTo>
                    <a:pt x="8225790" y="6107430"/>
                  </a:lnTo>
                  <a:cubicBezTo>
                    <a:pt x="8230870" y="6109970"/>
                    <a:pt x="8234680" y="6115050"/>
                    <a:pt x="8234680" y="6121400"/>
                  </a:cubicBezTo>
                  <a:cubicBezTo>
                    <a:pt x="8234680" y="6127750"/>
                    <a:pt x="8230870" y="6132830"/>
                    <a:pt x="8225790" y="6135370"/>
                  </a:cubicBezTo>
                  <a:lnTo>
                    <a:pt x="8011160" y="6242050"/>
                  </a:lnTo>
                  <a:cubicBezTo>
                    <a:pt x="8008620" y="6243320"/>
                    <a:pt x="8006080" y="6243320"/>
                    <a:pt x="8003540" y="6243320"/>
                  </a:cubicBezTo>
                  <a:cubicBezTo>
                    <a:pt x="7997190" y="6243320"/>
                    <a:pt x="7992110" y="6239510"/>
                    <a:pt x="7989570" y="6234430"/>
                  </a:cubicBezTo>
                  <a:cubicBezTo>
                    <a:pt x="7985761" y="6226810"/>
                    <a:pt x="7988301" y="6217920"/>
                    <a:pt x="7997190" y="6212840"/>
                  </a:cubicBezTo>
                  <a:lnTo>
                    <a:pt x="8183880" y="6120130"/>
                  </a:lnTo>
                  <a:lnTo>
                    <a:pt x="7997190" y="6027420"/>
                  </a:lnTo>
                  <a:cubicBezTo>
                    <a:pt x="7989570" y="6026150"/>
                    <a:pt x="7985760" y="6015990"/>
                    <a:pt x="7989570" y="6008370"/>
                  </a:cubicBezTo>
                  <a:close/>
                </a:path>
              </a:pathLst>
            </a:custGeom>
            <a:solidFill>
              <a:srgbClr val="E5645E"/>
            </a:solidFill>
          </p:spPr>
        </p:sp>
      </p:grpSp>
      <p:sp>
        <p:nvSpPr>
          <p:cNvPr id="17" name="TextBox 17"/>
          <p:cNvSpPr txBox="1"/>
          <p:nvPr/>
        </p:nvSpPr>
        <p:spPr>
          <a:xfrm>
            <a:off x="9048932" y="190500"/>
            <a:ext cx="9010467" cy="1205458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ts val="9360"/>
              </a:lnSpc>
              <a:spcBef>
                <a:spcPct val="0"/>
              </a:spcBef>
            </a:pPr>
            <a:r>
              <a:rPr lang="en-US" sz="4000" dirty="0"/>
              <a:t>RAJAH PERGERAKAN BORANG</a:t>
            </a:r>
            <a:endParaRPr lang="en-US" sz="4000" dirty="0">
              <a:solidFill>
                <a:srgbClr val="E5645E"/>
              </a:solidFill>
              <a:latin typeface="Garet ExtraBold"/>
            </a:endParaRPr>
          </a:p>
        </p:txBody>
      </p:sp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5372100"/>
            <a:ext cx="5664622" cy="3034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Bent-Up Arrow 20"/>
          <p:cNvSpPr/>
          <p:nvPr/>
        </p:nvSpPr>
        <p:spPr>
          <a:xfrm flipV="1">
            <a:off x="7279624" y="2471790"/>
            <a:ext cx="1613137" cy="94027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2" name="Bent-Up Arrow 21"/>
          <p:cNvSpPr/>
          <p:nvPr/>
        </p:nvSpPr>
        <p:spPr>
          <a:xfrm flipV="1">
            <a:off x="12136965" y="4035002"/>
            <a:ext cx="1613137" cy="94027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C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>
            <a:off x="4006735" y="-4006735"/>
            <a:ext cx="10274531" cy="1828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08025" y="656615"/>
            <a:ext cx="13671950" cy="8973771"/>
            <a:chOff x="0" y="0"/>
            <a:chExt cx="18229267" cy="11965028"/>
          </a:xfrm>
        </p:grpSpPr>
        <p:grpSp>
          <p:nvGrpSpPr>
            <p:cNvPr id="4" name="Group 4"/>
            <p:cNvGrpSpPr/>
            <p:nvPr/>
          </p:nvGrpSpPr>
          <p:grpSpPr>
            <a:xfrm>
              <a:off x="237334" y="1710065"/>
              <a:ext cx="17818100" cy="9969500"/>
              <a:chOff x="0" y="0"/>
              <a:chExt cx="3420621" cy="191389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420621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420621" h="1913890">
                    <a:moveTo>
                      <a:pt x="0" y="0"/>
                    </a:moveTo>
                    <a:lnTo>
                      <a:pt x="3420621" y="0"/>
                    </a:lnTo>
                    <a:lnTo>
                      <a:pt x="3420621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229267" cy="11965028"/>
            </a:xfrm>
            <a:prstGeom prst="rect">
              <a:avLst/>
            </a:prstGeom>
          </p:spPr>
        </p:pic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1028700" y="3542831"/>
            <a:ext cx="3351105" cy="2272659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5752579" y="2846673"/>
            <a:ext cx="9243391" cy="49244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200" dirty="0" err="1"/>
              <a:t>Muka</a:t>
            </a:r>
            <a:r>
              <a:rPr lang="en-US" sz="3200" dirty="0"/>
              <a:t> </a:t>
            </a:r>
            <a:r>
              <a:rPr lang="en-US" sz="3200" dirty="0" err="1"/>
              <a:t>Surat</a:t>
            </a:r>
            <a:r>
              <a:rPr lang="en-US" sz="3200" dirty="0"/>
              <a:t> : 31 – 35 (</a:t>
            </a:r>
            <a:r>
              <a:rPr lang="en-US" sz="3200" dirty="0" err="1"/>
              <a:t>Buku</a:t>
            </a:r>
            <a:r>
              <a:rPr lang="en-US" sz="3200" dirty="0"/>
              <a:t> Format)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486025" y="1960699"/>
            <a:ext cx="6074346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MY" sz="3600" b="1" u="sng" dirty="0">
                <a:hlinkClick r:id="rId10" action="ppaction://hlinkfile"/>
              </a:rPr>
              <a:t>KRITERIA PEMARKAHAN</a:t>
            </a:r>
            <a:endParaRPr lang="en-MY" sz="3600" u="sng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53300" y="4136159"/>
            <a:ext cx="10642670" cy="474114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13395342" y="4337998"/>
            <a:ext cx="3863958" cy="38922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C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>
            <a:off x="4006735" y="-4006735"/>
            <a:ext cx="10274531" cy="1828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08025" y="656615"/>
            <a:ext cx="13671950" cy="8973771"/>
            <a:chOff x="0" y="0"/>
            <a:chExt cx="18229267" cy="11965028"/>
          </a:xfrm>
        </p:grpSpPr>
        <p:grpSp>
          <p:nvGrpSpPr>
            <p:cNvPr id="4" name="Group 4"/>
            <p:cNvGrpSpPr/>
            <p:nvPr/>
          </p:nvGrpSpPr>
          <p:grpSpPr>
            <a:xfrm>
              <a:off x="237334" y="1710065"/>
              <a:ext cx="17818100" cy="9969500"/>
              <a:chOff x="0" y="0"/>
              <a:chExt cx="3420621" cy="191389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420621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420621" h="1913890">
                    <a:moveTo>
                      <a:pt x="0" y="0"/>
                    </a:moveTo>
                    <a:lnTo>
                      <a:pt x="3420621" y="0"/>
                    </a:lnTo>
                    <a:lnTo>
                      <a:pt x="3420621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229267" cy="11965028"/>
            </a:xfrm>
            <a:prstGeom prst="rect">
              <a:avLst/>
            </a:prstGeom>
          </p:spPr>
        </p:pic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1028700" y="3542831"/>
            <a:ext cx="3351105" cy="2272659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5778836" y="3431857"/>
            <a:ext cx="9243391" cy="49244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200" dirty="0" err="1"/>
              <a:t>Muka</a:t>
            </a:r>
            <a:r>
              <a:rPr lang="en-US" sz="3200" dirty="0"/>
              <a:t> </a:t>
            </a:r>
            <a:r>
              <a:rPr lang="en-US" sz="3200" dirty="0" err="1"/>
              <a:t>Surat</a:t>
            </a:r>
            <a:r>
              <a:rPr lang="en-US" sz="3200" dirty="0"/>
              <a:t> :  19 – 23 (</a:t>
            </a:r>
            <a:r>
              <a:rPr lang="en-US" sz="3200" dirty="0" err="1"/>
              <a:t>Buku</a:t>
            </a:r>
            <a:r>
              <a:rPr lang="en-US" sz="3200" dirty="0"/>
              <a:t> Format)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519155" y="1986916"/>
            <a:ext cx="12331227" cy="120032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MY" sz="3600" dirty="0">
                <a:hlinkClick r:id="rId10" action="ppaction://hlinkfile"/>
              </a:rPr>
              <a:t>CONTOH INSTRUMEN  AYAT TILAWAH, HAFAZAN DAN BACAAN HADIS</a:t>
            </a:r>
            <a:endParaRPr lang="en-MY" sz="3600" u="sng" dirty="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13395342" y="4337998"/>
            <a:ext cx="3863958" cy="389226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00600" y="4247838"/>
            <a:ext cx="8991600" cy="514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62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C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743200" y="8343900"/>
            <a:ext cx="11984152" cy="0"/>
          </a:xfrm>
          <a:prstGeom prst="line">
            <a:avLst/>
          </a:prstGeom>
          <a:ln w="47625" cap="rnd">
            <a:solidFill>
              <a:srgbClr val="E5645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3002201" y="7734300"/>
            <a:ext cx="323850" cy="323850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E5645E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7439760" y="7734300"/>
            <a:ext cx="323850" cy="323850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E5645E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1815941" y="7734300"/>
            <a:ext cx="323850" cy="323850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E5645E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3070961" y="1069345"/>
            <a:ext cx="11984152" cy="6131555"/>
            <a:chOff x="0" y="0"/>
            <a:chExt cx="15978869" cy="6914493"/>
          </a:xfrm>
        </p:grpSpPr>
        <p:grpSp>
          <p:nvGrpSpPr>
            <p:cNvPr id="10" name="Group 10"/>
            <p:cNvGrpSpPr/>
            <p:nvPr/>
          </p:nvGrpSpPr>
          <p:grpSpPr>
            <a:xfrm>
              <a:off x="124220" y="1970252"/>
              <a:ext cx="15743379" cy="4743648"/>
              <a:chOff x="0" y="0"/>
              <a:chExt cx="1844847" cy="555872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844847" cy="555872"/>
              </a:xfrm>
              <a:custGeom>
                <a:avLst/>
                <a:gdLst/>
                <a:ahLst/>
                <a:cxnLst/>
                <a:rect l="l" t="t" r="r" b="b"/>
                <a:pathLst>
                  <a:path w="1844847" h="555872">
                    <a:moveTo>
                      <a:pt x="0" y="0"/>
                    </a:moveTo>
                    <a:lnTo>
                      <a:pt x="1844847" y="0"/>
                    </a:lnTo>
                    <a:lnTo>
                      <a:pt x="1844847" y="555872"/>
                    </a:lnTo>
                    <a:lnTo>
                      <a:pt x="0" y="55587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5978869" cy="6914493"/>
            </a:xfrm>
            <a:prstGeom prst="rect">
              <a:avLst/>
            </a:prstGeom>
          </p:spPr>
        </p:pic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1720063" y="2555419"/>
            <a:ext cx="1674749" cy="3090979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14600918" y="2568123"/>
            <a:ext cx="2032663" cy="3489551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3894254" y="3714304"/>
            <a:ext cx="10337565" cy="2410916"/>
          </a:xfrm>
          <a:prstGeom prst="rect">
            <a:avLst/>
          </a:prstGeom>
          <a:solidFill>
            <a:srgbClr val="FFFF00"/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60"/>
              </a:lnSpc>
              <a:spcBef>
                <a:spcPct val="0"/>
              </a:spcBef>
            </a:pPr>
            <a:r>
              <a:rPr lang="en-US" sz="8000" b="1" dirty="0">
                <a:latin typeface="Britannic Bold" panose="020B0903060703020204" pitchFamily="34" charset="0"/>
              </a:rPr>
              <a:t>PENGOPERASIAN UTQH PERINGKAT SEKOLAH</a:t>
            </a:r>
            <a:endParaRPr lang="en-US" sz="7800" dirty="0">
              <a:solidFill>
                <a:srgbClr val="E5645E"/>
              </a:solidFill>
              <a:latin typeface="Garet Extra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C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1028700" y="2933700"/>
            <a:ext cx="16230600" cy="5486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" name="TextBox 3"/>
          <p:cNvSpPr txBox="1"/>
          <p:nvPr/>
        </p:nvSpPr>
        <p:spPr>
          <a:xfrm>
            <a:off x="1028700" y="1387597"/>
            <a:ext cx="16230600" cy="1231106"/>
          </a:xfrm>
          <a:prstGeom prst="rect">
            <a:avLst/>
          </a:prstGeom>
          <a:solidFill>
            <a:srgbClr val="FFFF00"/>
          </a:solidFill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8000" dirty="0">
                <a:latin typeface="Britannic Bold" panose="020B0903060703020204" pitchFamily="34" charset="0"/>
              </a:rPr>
              <a:t>CARTA ALIR UTQH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600200" y="3922838"/>
            <a:ext cx="2743200" cy="3750171"/>
            <a:chOff x="3516" y="1660751"/>
            <a:chExt cx="1537301" cy="2241097"/>
          </a:xfrm>
        </p:grpSpPr>
        <p:sp>
          <p:nvSpPr>
            <p:cNvPr id="23" name="Rounded Rectangle 22"/>
            <p:cNvSpPr/>
            <p:nvPr/>
          </p:nvSpPr>
          <p:spPr>
            <a:xfrm>
              <a:off x="3516" y="1660751"/>
              <a:ext cx="1537301" cy="2241097"/>
            </a:xfrm>
            <a:prstGeom prst="roundRect">
              <a:avLst>
                <a:gd name="adj" fmla="val 10000"/>
              </a:avLst>
            </a:pr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Rounded Rectangle 4"/>
            <p:cNvSpPr/>
            <p:nvPr/>
          </p:nvSpPr>
          <p:spPr>
            <a:xfrm>
              <a:off x="48542" y="1705777"/>
              <a:ext cx="1447249" cy="215104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kern="1200" dirty="0" smtClean="0">
                  <a:solidFill>
                    <a:srgbClr val="002060"/>
                  </a:solidFill>
                </a:rPr>
                <a:t>2 </a:t>
              </a:r>
              <a:r>
                <a:rPr lang="en-US" sz="2800" kern="1200" dirty="0" err="1" smtClean="0">
                  <a:solidFill>
                    <a:srgbClr val="002060"/>
                  </a:solidFill>
                </a:rPr>
                <a:t>Okt</a:t>
              </a:r>
              <a:r>
                <a:rPr lang="en-US" sz="2800" kern="1200" dirty="0" smtClean="0">
                  <a:solidFill>
                    <a:srgbClr val="002060"/>
                  </a:solidFill>
                </a:rPr>
                <a:t> 2022</a:t>
              </a:r>
            </a:p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b="1" kern="1200" dirty="0" smtClean="0">
                  <a:solidFill>
                    <a:srgbClr val="002060"/>
                  </a:solidFill>
                </a:rPr>
                <a:t>LP </a:t>
              </a:r>
              <a:r>
                <a:rPr lang="en-US" sz="2800" b="1" kern="1200" dirty="0" err="1" smtClean="0">
                  <a:solidFill>
                    <a:srgbClr val="002060"/>
                  </a:solidFill>
                </a:rPr>
                <a:t>Muat</a:t>
              </a:r>
              <a:r>
                <a:rPr lang="en-US" sz="2800" b="1" kern="1200" dirty="0" smtClean="0">
                  <a:solidFill>
                    <a:srgbClr val="002060"/>
                  </a:solidFill>
                </a:rPr>
                <a:t> </a:t>
              </a:r>
              <a:r>
                <a:rPr lang="en-US" sz="2800" b="1" kern="1200" dirty="0" err="1" smtClean="0">
                  <a:solidFill>
                    <a:srgbClr val="002060"/>
                  </a:solidFill>
                </a:rPr>
                <a:t>Naik</a:t>
              </a:r>
              <a:r>
                <a:rPr lang="en-US" sz="2800" b="1" kern="1200" dirty="0" smtClean="0">
                  <a:solidFill>
                    <a:srgbClr val="002060"/>
                  </a:solidFill>
                </a:rPr>
                <a:t> </a:t>
              </a:r>
              <a:r>
                <a:rPr lang="en-US" sz="2800" b="1" kern="1200" dirty="0" err="1" smtClean="0">
                  <a:solidFill>
                    <a:srgbClr val="002060"/>
                  </a:solidFill>
                </a:rPr>
                <a:t>Soalan</a:t>
              </a:r>
              <a:endParaRPr lang="en-US" sz="2800" b="1" kern="12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724400" y="5592389"/>
            <a:ext cx="990600" cy="676500"/>
            <a:chOff x="1708061" y="2585789"/>
            <a:chExt cx="354565" cy="381250"/>
          </a:xfrm>
        </p:grpSpPr>
        <p:sp>
          <p:nvSpPr>
            <p:cNvPr id="21" name="Right Arrow 20"/>
            <p:cNvSpPr/>
            <p:nvPr/>
          </p:nvSpPr>
          <p:spPr>
            <a:xfrm rot="21584915">
              <a:off x="1708061" y="2585789"/>
              <a:ext cx="354565" cy="381250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chemeClr val="accent4">
                <a:lumMod val="7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Right Arrow 6"/>
            <p:cNvSpPr/>
            <p:nvPr/>
          </p:nvSpPr>
          <p:spPr>
            <a:xfrm rot="21584915">
              <a:off x="1708062" y="2662272"/>
              <a:ext cx="248196" cy="2287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400" kern="120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716480" y="4027792"/>
            <a:ext cx="2413603" cy="3564645"/>
            <a:chOff x="2209802" y="1651069"/>
            <a:chExt cx="1537301" cy="2241097"/>
          </a:xfrm>
        </p:grpSpPr>
        <p:sp>
          <p:nvSpPr>
            <p:cNvPr id="19" name="Rounded Rectangle 18"/>
            <p:cNvSpPr/>
            <p:nvPr/>
          </p:nvSpPr>
          <p:spPr>
            <a:xfrm>
              <a:off x="2209802" y="1651069"/>
              <a:ext cx="1537301" cy="2241097"/>
            </a:xfrm>
            <a:prstGeom prst="roundRect">
              <a:avLst>
                <a:gd name="adj" fmla="val 10000"/>
              </a:avLst>
            </a:pr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Rounded Rectangle 8"/>
            <p:cNvSpPr/>
            <p:nvPr/>
          </p:nvSpPr>
          <p:spPr>
            <a:xfrm>
              <a:off x="2254828" y="1696095"/>
              <a:ext cx="1447249" cy="215104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kern="1200" dirty="0" smtClean="0">
                  <a:solidFill>
                    <a:srgbClr val="002060"/>
                  </a:solidFill>
                </a:rPr>
                <a:t>3 – 5 </a:t>
              </a:r>
              <a:r>
                <a:rPr lang="en-US" sz="2800" kern="1200" dirty="0" err="1" smtClean="0">
                  <a:solidFill>
                    <a:srgbClr val="002060"/>
                  </a:solidFill>
                </a:rPr>
                <a:t>Okt</a:t>
              </a:r>
              <a:r>
                <a:rPr lang="en-US" sz="2800" kern="1200" dirty="0" smtClean="0">
                  <a:solidFill>
                    <a:srgbClr val="002060"/>
                  </a:solidFill>
                </a:rPr>
                <a:t> 2022</a:t>
              </a:r>
            </a:p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b="1" kern="1200" dirty="0" smtClean="0">
                  <a:solidFill>
                    <a:srgbClr val="002060"/>
                  </a:solidFill>
                </a:rPr>
                <a:t>SUP </a:t>
              </a:r>
              <a:r>
                <a:rPr lang="en-US" sz="2800" b="1" kern="1200" dirty="0" err="1" smtClean="0">
                  <a:solidFill>
                    <a:srgbClr val="002060"/>
                  </a:solidFill>
                </a:rPr>
                <a:t>Muat</a:t>
              </a:r>
              <a:r>
                <a:rPr lang="en-US" sz="2800" b="1" kern="1200" dirty="0" smtClean="0">
                  <a:solidFill>
                    <a:srgbClr val="002060"/>
                  </a:solidFill>
                </a:rPr>
                <a:t> </a:t>
              </a:r>
              <a:r>
                <a:rPr lang="en-US" sz="2800" b="1" kern="1200" dirty="0" err="1" smtClean="0">
                  <a:solidFill>
                    <a:srgbClr val="002060"/>
                  </a:solidFill>
                </a:rPr>
                <a:t>Turun</a:t>
              </a:r>
              <a:r>
                <a:rPr lang="en-US" sz="2800" b="1" kern="1200" dirty="0" smtClean="0">
                  <a:solidFill>
                    <a:srgbClr val="002060"/>
                  </a:solidFill>
                </a:rPr>
                <a:t> </a:t>
              </a:r>
              <a:r>
                <a:rPr lang="en-US" sz="2800" b="1" kern="1200" dirty="0" err="1" smtClean="0">
                  <a:solidFill>
                    <a:srgbClr val="002060"/>
                  </a:solidFill>
                </a:rPr>
                <a:t>Soalan</a:t>
              </a:r>
              <a:endParaRPr lang="en-US" sz="2800" b="1" kern="1200" dirty="0">
                <a:solidFill>
                  <a:srgbClr val="002060"/>
                </a:solidFill>
              </a:endParaRPr>
            </a:p>
          </p:txBody>
        </p:sp>
      </p:grpSp>
      <p:sp>
        <p:nvSpPr>
          <p:cNvPr id="18" name="Right Arrow 10"/>
          <p:cNvSpPr/>
          <p:nvPr/>
        </p:nvSpPr>
        <p:spPr>
          <a:xfrm rot="15863">
            <a:off x="8303880" y="5680707"/>
            <a:ext cx="801962" cy="49896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400" kern="1200"/>
          </a:p>
        </p:txBody>
      </p:sp>
      <p:grpSp>
        <p:nvGrpSpPr>
          <p:cNvPr id="8" name="Group 7"/>
          <p:cNvGrpSpPr/>
          <p:nvPr/>
        </p:nvGrpSpPr>
        <p:grpSpPr>
          <a:xfrm>
            <a:off x="9451460" y="4000500"/>
            <a:ext cx="2435740" cy="3493028"/>
            <a:chOff x="4307960" y="1660751"/>
            <a:chExt cx="1537301" cy="2241097"/>
          </a:xfrm>
        </p:grpSpPr>
        <p:sp>
          <p:nvSpPr>
            <p:cNvPr id="15" name="Rounded Rectangle 14"/>
            <p:cNvSpPr/>
            <p:nvPr/>
          </p:nvSpPr>
          <p:spPr>
            <a:xfrm>
              <a:off x="4307960" y="1660751"/>
              <a:ext cx="1537301" cy="2241097"/>
            </a:xfrm>
            <a:prstGeom prst="roundRect">
              <a:avLst>
                <a:gd name="adj" fmla="val 10000"/>
              </a:avLst>
            </a:pr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Rounded Rectangle 12"/>
            <p:cNvSpPr/>
            <p:nvPr/>
          </p:nvSpPr>
          <p:spPr>
            <a:xfrm>
              <a:off x="4352986" y="1705777"/>
              <a:ext cx="1447249" cy="215104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kern="1200" dirty="0" smtClean="0">
                  <a:solidFill>
                    <a:srgbClr val="002060"/>
                  </a:solidFill>
                </a:rPr>
                <a:t>11 </a:t>
              </a:r>
              <a:r>
                <a:rPr lang="en-US" sz="2800" kern="1200" dirty="0" err="1" smtClean="0">
                  <a:solidFill>
                    <a:srgbClr val="002060"/>
                  </a:solidFill>
                </a:rPr>
                <a:t>Okt</a:t>
              </a:r>
              <a:r>
                <a:rPr lang="en-US" sz="2800" kern="1200" dirty="0" smtClean="0">
                  <a:solidFill>
                    <a:srgbClr val="002060"/>
                  </a:solidFill>
                </a:rPr>
                <a:t> – </a:t>
              </a:r>
            </a:p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kern="1200" dirty="0" smtClean="0">
                  <a:solidFill>
                    <a:srgbClr val="002060"/>
                  </a:solidFill>
                </a:rPr>
                <a:t>4 Nov 2022</a:t>
              </a:r>
            </a:p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b="1" kern="1200" dirty="0" err="1" smtClean="0">
                  <a:solidFill>
                    <a:srgbClr val="002060"/>
                  </a:solidFill>
                </a:rPr>
                <a:t>Perlaksanaan</a:t>
              </a:r>
              <a:r>
                <a:rPr lang="en-US" sz="2800" b="1" kern="1200" dirty="0" smtClean="0">
                  <a:solidFill>
                    <a:srgbClr val="002060"/>
                  </a:solidFill>
                </a:rPr>
                <a:t> UTQH</a:t>
              </a:r>
              <a:endParaRPr lang="en-US" sz="2800" b="1" kern="12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3366086" y="4034430"/>
            <a:ext cx="2362200" cy="3425167"/>
            <a:chOff x="6460182" y="1660751"/>
            <a:chExt cx="1537301" cy="2241097"/>
          </a:xfrm>
        </p:grpSpPr>
        <p:sp>
          <p:nvSpPr>
            <p:cNvPr id="11" name="Rounded Rectangle 10"/>
            <p:cNvSpPr/>
            <p:nvPr/>
          </p:nvSpPr>
          <p:spPr>
            <a:xfrm>
              <a:off x="6460182" y="1660751"/>
              <a:ext cx="1537301" cy="2241097"/>
            </a:xfrm>
            <a:prstGeom prst="roundRect">
              <a:avLst>
                <a:gd name="adj" fmla="val 10000"/>
              </a:avLst>
            </a:pr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ounded Rectangle 16"/>
            <p:cNvSpPr/>
            <p:nvPr/>
          </p:nvSpPr>
          <p:spPr>
            <a:xfrm>
              <a:off x="6505208" y="1705777"/>
              <a:ext cx="1447249" cy="215104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kern="1200" dirty="0" smtClean="0">
                  <a:solidFill>
                    <a:srgbClr val="002060"/>
                  </a:solidFill>
                </a:rPr>
                <a:t>1 – </a:t>
              </a:r>
              <a:r>
                <a:rPr lang="en-US" sz="2800" kern="1200" dirty="0" smtClean="0">
                  <a:solidFill>
                    <a:srgbClr val="002060"/>
                  </a:solidFill>
                </a:rPr>
                <a:t>31 </a:t>
              </a:r>
              <a:r>
                <a:rPr lang="en-US" sz="2800" kern="1200" dirty="0" smtClean="0">
                  <a:solidFill>
                    <a:srgbClr val="002060"/>
                  </a:solidFill>
                </a:rPr>
                <a:t>Dis 2022</a:t>
              </a:r>
            </a:p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b="1" kern="1200" dirty="0" err="1" smtClean="0">
                  <a:solidFill>
                    <a:srgbClr val="002060"/>
                  </a:solidFill>
                </a:rPr>
                <a:t>Kemasukkan</a:t>
              </a:r>
              <a:r>
                <a:rPr lang="en-US" sz="2800" b="1" kern="1200" dirty="0" smtClean="0">
                  <a:solidFill>
                    <a:srgbClr val="002060"/>
                  </a:solidFill>
                </a:rPr>
                <a:t> </a:t>
              </a:r>
              <a:r>
                <a:rPr lang="en-US" sz="2800" b="1" kern="1200" dirty="0" err="1" smtClean="0">
                  <a:solidFill>
                    <a:srgbClr val="002060"/>
                  </a:solidFill>
                </a:rPr>
                <a:t>Skor</a:t>
              </a:r>
              <a:r>
                <a:rPr lang="en-US" sz="2800" b="1" kern="1200" dirty="0" smtClean="0">
                  <a:solidFill>
                    <a:srgbClr val="002060"/>
                  </a:solidFill>
                </a:rPr>
                <a:t>/</a:t>
              </a:r>
              <a:r>
                <a:rPr lang="en-US" sz="2800" b="1" kern="1200" dirty="0" err="1" smtClean="0">
                  <a:solidFill>
                    <a:srgbClr val="002060"/>
                  </a:solidFill>
                </a:rPr>
                <a:t>markah</a:t>
              </a:r>
              <a:r>
                <a:rPr lang="en-US" sz="2800" b="1" kern="1200" dirty="0" smtClean="0">
                  <a:solidFill>
                    <a:srgbClr val="002060"/>
                  </a:solidFill>
                </a:rPr>
                <a:t> </a:t>
              </a:r>
              <a:r>
                <a:rPr lang="en-US" sz="2800" b="1" kern="1200" dirty="0" err="1" smtClean="0">
                  <a:solidFill>
                    <a:srgbClr val="002060"/>
                  </a:solidFill>
                </a:rPr>
                <a:t>dalam</a:t>
              </a:r>
              <a:r>
                <a:rPr lang="en-US" sz="2800" b="1" kern="1200" dirty="0" smtClean="0">
                  <a:solidFill>
                    <a:srgbClr val="002060"/>
                  </a:solidFill>
                </a:rPr>
                <a:t> </a:t>
              </a:r>
              <a:r>
                <a:rPr lang="en-US" sz="2800" b="1" kern="1200" dirty="0" err="1" smtClean="0">
                  <a:solidFill>
                    <a:srgbClr val="002060"/>
                  </a:solidFill>
                </a:rPr>
                <a:t>Sistem</a:t>
              </a:r>
              <a:r>
                <a:rPr lang="en-US" sz="2800" b="1" kern="1200" dirty="0" smtClean="0">
                  <a:solidFill>
                    <a:srgbClr val="002060"/>
                  </a:solidFill>
                </a:rPr>
                <a:t> </a:t>
              </a:r>
              <a:r>
                <a:rPr lang="en-US" sz="2800" b="1" kern="1200" dirty="0" err="1" smtClean="0">
                  <a:solidFill>
                    <a:srgbClr val="002060"/>
                  </a:solidFill>
                </a:rPr>
                <a:t>oleh</a:t>
              </a:r>
              <a:r>
                <a:rPr lang="en-US" sz="2800" b="1" kern="1200" dirty="0" smtClean="0">
                  <a:solidFill>
                    <a:srgbClr val="002060"/>
                  </a:solidFill>
                </a:rPr>
                <a:t> SUP </a:t>
              </a:r>
              <a:r>
                <a:rPr lang="en-US" sz="2800" b="1" kern="1200" dirty="0" err="1" smtClean="0">
                  <a:solidFill>
                    <a:srgbClr val="002060"/>
                  </a:solidFill>
                </a:rPr>
                <a:t>Sekolah</a:t>
              </a:r>
              <a:endParaRPr lang="en-US" sz="2800" b="1" kern="12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8302733" y="5638583"/>
            <a:ext cx="990600" cy="676500"/>
            <a:chOff x="1708061" y="2585789"/>
            <a:chExt cx="354565" cy="381250"/>
          </a:xfrm>
        </p:grpSpPr>
        <p:sp>
          <p:nvSpPr>
            <p:cNvPr id="26" name="Right Arrow 25"/>
            <p:cNvSpPr/>
            <p:nvPr/>
          </p:nvSpPr>
          <p:spPr>
            <a:xfrm rot="21584915">
              <a:off x="1708061" y="2585789"/>
              <a:ext cx="354565" cy="381250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chemeClr val="accent4">
                <a:lumMod val="7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Right Arrow 6"/>
            <p:cNvSpPr/>
            <p:nvPr/>
          </p:nvSpPr>
          <p:spPr>
            <a:xfrm rot="21584915">
              <a:off x="1708062" y="2662272"/>
              <a:ext cx="248196" cy="2287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400" kern="120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2268200" y="5629551"/>
            <a:ext cx="990600" cy="676500"/>
            <a:chOff x="1708061" y="2585789"/>
            <a:chExt cx="354565" cy="381250"/>
          </a:xfrm>
        </p:grpSpPr>
        <p:sp>
          <p:nvSpPr>
            <p:cNvPr id="29" name="Right Arrow 28"/>
            <p:cNvSpPr/>
            <p:nvPr/>
          </p:nvSpPr>
          <p:spPr>
            <a:xfrm rot="21584915">
              <a:off x="1708061" y="2585789"/>
              <a:ext cx="354565" cy="381250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chemeClr val="accent4">
                <a:lumMod val="7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Right Arrow 6"/>
            <p:cNvSpPr/>
            <p:nvPr/>
          </p:nvSpPr>
          <p:spPr>
            <a:xfrm rot="21584915">
              <a:off x="1708062" y="2662272"/>
              <a:ext cx="248196" cy="2287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400" kern="12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C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028700" y="1387597"/>
            <a:ext cx="16230600" cy="1231106"/>
          </a:xfrm>
          <a:prstGeom prst="rect">
            <a:avLst/>
          </a:prstGeom>
          <a:solidFill>
            <a:srgbClr val="FFFF00"/>
          </a:solidFill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8000" b="1" dirty="0">
                <a:latin typeface="Britannic Bold" pitchFamily="34" charset="0"/>
              </a:rPr>
              <a:t>CARTA ALIR PERLAKSANAAN UTQH</a:t>
            </a:r>
            <a:endParaRPr lang="en-MY" sz="8000" b="1" dirty="0">
              <a:latin typeface="Britannic Bold" pitchFamily="34" charset="0"/>
            </a:endParaRPr>
          </a:p>
        </p:txBody>
      </p:sp>
      <p:sp>
        <p:nvSpPr>
          <p:cNvPr id="18" name="Right Arrow 10"/>
          <p:cNvSpPr/>
          <p:nvPr/>
        </p:nvSpPr>
        <p:spPr>
          <a:xfrm rot="15863">
            <a:off x="8303880" y="5680707"/>
            <a:ext cx="801962" cy="49896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400" kern="1200"/>
          </a:p>
        </p:txBody>
      </p:sp>
      <p:sp>
        <p:nvSpPr>
          <p:cNvPr id="32" name="Rounded Rectangle 31"/>
          <p:cNvSpPr/>
          <p:nvPr/>
        </p:nvSpPr>
        <p:spPr>
          <a:xfrm>
            <a:off x="2299620" y="4286269"/>
            <a:ext cx="1141434" cy="1141434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9" name="Rounded Rectangle 5"/>
          <p:cNvSpPr/>
          <p:nvPr/>
        </p:nvSpPr>
        <p:spPr>
          <a:xfrm>
            <a:off x="1676400" y="2866464"/>
            <a:ext cx="4174522" cy="565719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t" anchorCtr="0">
            <a:noAutofit/>
          </a:bodyPr>
          <a:lstStyle/>
          <a:p>
            <a:pPr lvl="0" algn="just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b="1" kern="1200" dirty="0" smtClean="0">
                <a:solidFill>
                  <a:srgbClr val="FF0000"/>
                </a:solidFill>
              </a:rPr>
              <a:t>3 – 5 </a:t>
            </a:r>
            <a:r>
              <a:rPr lang="en-US" sz="2800" b="1" kern="1200" dirty="0" err="1" smtClean="0">
                <a:solidFill>
                  <a:srgbClr val="FF0000"/>
                </a:solidFill>
              </a:rPr>
              <a:t>Okt</a:t>
            </a:r>
            <a:r>
              <a:rPr lang="en-US" sz="2800" b="1" kern="1200" dirty="0" smtClean="0">
                <a:solidFill>
                  <a:srgbClr val="FF0000"/>
                </a:solidFill>
              </a:rPr>
              <a:t>  2022</a:t>
            </a:r>
            <a:endParaRPr lang="en-MY" sz="2800" b="1" kern="1200" dirty="0">
              <a:solidFill>
                <a:srgbClr val="FF0000"/>
              </a:solidFill>
            </a:endParaRPr>
          </a:p>
          <a:p>
            <a:pPr marL="171450" lvl="1" indent="-171450" algn="ju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2800" kern="1200" dirty="0" err="1" smtClean="0">
                <a:solidFill>
                  <a:schemeClr val="tx1"/>
                </a:solidFill>
              </a:rPr>
              <a:t>SuP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b="1" kern="1200" dirty="0" err="1" smtClean="0">
                <a:solidFill>
                  <a:schemeClr val="tx1"/>
                </a:solidFill>
              </a:rPr>
              <a:t>Muat</a:t>
            </a:r>
            <a:r>
              <a:rPr lang="en-US" sz="2800" b="1" kern="1200" dirty="0" smtClean="0">
                <a:solidFill>
                  <a:schemeClr val="tx1"/>
                </a:solidFill>
              </a:rPr>
              <a:t> </a:t>
            </a:r>
            <a:r>
              <a:rPr lang="en-US" sz="2800" b="1" kern="1200" dirty="0" err="1" smtClean="0">
                <a:solidFill>
                  <a:schemeClr val="tx1"/>
                </a:solidFill>
              </a:rPr>
              <a:t>Turun</a:t>
            </a:r>
            <a:r>
              <a:rPr lang="en-US" sz="2800" b="1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Instrumen</a:t>
            </a:r>
            <a:r>
              <a:rPr lang="en-US" sz="2800" kern="1200" dirty="0" smtClean="0">
                <a:solidFill>
                  <a:schemeClr val="tx1"/>
                </a:solidFill>
              </a:rPr>
              <a:t> UTQH</a:t>
            </a:r>
            <a:endParaRPr lang="en-MY" sz="2800" kern="1200" dirty="0">
              <a:solidFill>
                <a:schemeClr val="tx1"/>
              </a:solidFill>
            </a:endParaRPr>
          </a:p>
          <a:p>
            <a:pPr marL="171450" lvl="1" indent="-171450" algn="ju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2800" kern="1200" dirty="0" err="1" smtClean="0">
                <a:solidFill>
                  <a:schemeClr val="tx1"/>
                </a:solidFill>
              </a:rPr>
              <a:t>SuP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b="1" kern="1200" dirty="0" err="1" smtClean="0">
                <a:solidFill>
                  <a:schemeClr val="tx1"/>
                </a:solidFill>
              </a:rPr>
              <a:t>berbincang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dengan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Ketua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Pentaksir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Sekolah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berkenaan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jumlah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bilik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ujian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dan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bilik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menunggu</a:t>
            </a:r>
            <a:endParaRPr lang="en-MY" sz="2800" kern="1200" dirty="0">
              <a:solidFill>
                <a:schemeClr val="tx1"/>
              </a:solidFill>
            </a:endParaRPr>
          </a:p>
          <a:p>
            <a:pPr marL="171450" lvl="1" indent="-171450" algn="ju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2800" kern="1200" dirty="0" err="1" smtClean="0">
                <a:solidFill>
                  <a:schemeClr val="tx1"/>
                </a:solidFill>
              </a:rPr>
              <a:t>SuP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b="1" kern="1200" dirty="0" err="1" smtClean="0">
                <a:solidFill>
                  <a:schemeClr val="tx1"/>
                </a:solidFill>
              </a:rPr>
              <a:t>memperbanyak</a:t>
            </a:r>
            <a:r>
              <a:rPr lang="en-US" sz="2800" b="1" kern="1200" dirty="0" smtClean="0">
                <a:solidFill>
                  <a:schemeClr val="tx1"/>
                </a:solidFill>
              </a:rPr>
              <a:t> </a:t>
            </a:r>
            <a:r>
              <a:rPr lang="en-US" sz="2800" b="1" kern="1200" dirty="0" err="1" smtClean="0">
                <a:solidFill>
                  <a:schemeClr val="tx1"/>
                </a:solidFill>
              </a:rPr>
              <a:t>instrumen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mengikut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bilik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ujian</a:t>
            </a:r>
            <a:endParaRPr lang="en-MY" sz="2800" kern="1200" dirty="0">
              <a:solidFill>
                <a:schemeClr val="tx1"/>
              </a:solidFill>
            </a:endParaRPr>
          </a:p>
          <a:p>
            <a:pPr marL="171450" lvl="1" indent="-171450" algn="ju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2800" kern="1200" dirty="0" err="1" smtClean="0">
                <a:solidFill>
                  <a:schemeClr val="tx1"/>
                </a:solidFill>
              </a:rPr>
              <a:t>SuP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b="1" kern="1200" dirty="0" err="1" smtClean="0">
                <a:solidFill>
                  <a:schemeClr val="tx1"/>
                </a:solidFill>
              </a:rPr>
              <a:t>menyimpan</a:t>
            </a:r>
            <a:r>
              <a:rPr lang="en-US" sz="2800" b="1" kern="1200" dirty="0" smtClean="0">
                <a:solidFill>
                  <a:schemeClr val="tx1"/>
                </a:solidFill>
              </a:rPr>
              <a:t> </a:t>
            </a:r>
            <a:r>
              <a:rPr lang="en-US" sz="2800" b="1" kern="1200" dirty="0" err="1" smtClean="0">
                <a:solidFill>
                  <a:schemeClr val="tx1"/>
                </a:solidFill>
              </a:rPr>
              <a:t>instrumen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dalam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almari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keselamatan</a:t>
            </a:r>
            <a:endParaRPr lang="en-MY" sz="2800" kern="1200" dirty="0">
              <a:solidFill>
                <a:schemeClr val="tx1"/>
              </a:solidFill>
            </a:endParaRPr>
          </a:p>
        </p:txBody>
      </p:sp>
      <p:sp>
        <p:nvSpPr>
          <p:cNvPr id="45" name="Rounded Rectangle 10"/>
          <p:cNvSpPr/>
          <p:nvPr/>
        </p:nvSpPr>
        <p:spPr>
          <a:xfrm>
            <a:off x="7722707" y="3404919"/>
            <a:ext cx="3565348" cy="60349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t" anchorCtr="0">
            <a:noAutofit/>
          </a:bodyPr>
          <a:lstStyle/>
          <a:p>
            <a:pPr lvl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b="1" kern="1200" dirty="0" smtClean="0">
                <a:solidFill>
                  <a:srgbClr val="FF0000"/>
                </a:solidFill>
              </a:rPr>
              <a:t>11 </a:t>
            </a:r>
            <a:r>
              <a:rPr lang="en-US" sz="2800" b="1" kern="1200" dirty="0" err="1" smtClean="0">
                <a:solidFill>
                  <a:srgbClr val="FF0000"/>
                </a:solidFill>
              </a:rPr>
              <a:t>Okt</a:t>
            </a:r>
            <a:r>
              <a:rPr lang="en-US" sz="2800" b="1" kern="1200" dirty="0" smtClean="0">
                <a:solidFill>
                  <a:srgbClr val="FF0000"/>
                </a:solidFill>
              </a:rPr>
              <a:t> – 4 Nov 2022</a:t>
            </a:r>
            <a:endParaRPr lang="en-MY" sz="2800" b="1" kern="1200" dirty="0">
              <a:solidFill>
                <a:srgbClr val="FF0000"/>
              </a:solidFill>
            </a:endParaRPr>
          </a:p>
          <a:p>
            <a:pPr marL="171450" lvl="1" indent="-171450" algn="just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2800" kern="1200" dirty="0" err="1" smtClean="0">
                <a:solidFill>
                  <a:schemeClr val="tx1"/>
                </a:solidFill>
              </a:rPr>
              <a:t>Ketua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Pentaksir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b="1" kern="1200" dirty="0" err="1" smtClean="0">
                <a:solidFill>
                  <a:schemeClr val="tx1"/>
                </a:solidFill>
              </a:rPr>
              <a:t>mengambil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instrumen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dari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SuP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dan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diberikan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kepada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Pentaksir</a:t>
            </a:r>
            <a:endParaRPr lang="en-MY" sz="2800" kern="1200" dirty="0">
              <a:solidFill>
                <a:schemeClr val="tx1"/>
              </a:solidFill>
            </a:endParaRPr>
          </a:p>
          <a:p>
            <a:pPr marL="171450" lvl="1" indent="-171450" algn="just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2800" kern="1200" dirty="0" err="1" smtClean="0">
                <a:solidFill>
                  <a:schemeClr val="tx1"/>
                </a:solidFill>
              </a:rPr>
              <a:t>Pentaksir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b="1" kern="1200" dirty="0" err="1" smtClean="0">
                <a:solidFill>
                  <a:schemeClr val="tx1"/>
                </a:solidFill>
              </a:rPr>
              <a:t>melaksanakan</a:t>
            </a:r>
            <a:r>
              <a:rPr lang="en-US" sz="2800" kern="1200" dirty="0" smtClean="0">
                <a:solidFill>
                  <a:schemeClr val="tx1"/>
                </a:solidFill>
              </a:rPr>
              <a:t> UTQH</a:t>
            </a:r>
            <a:endParaRPr lang="en-MY" sz="2800" kern="1200" dirty="0">
              <a:solidFill>
                <a:schemeClr val="tx1"/>
              </a:solidFill>
            </a:endParaRPr>
          </a:p>
          <a:p>
            <a:pPr marL="171450" lvl="1" indent="-171450" algn="just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2800" b="1" kern="1200" dirty="0" err="1" smtClean="0">
                <a:solidFill>
                  <a:schemeClr val="tx1"/>
                </a:solidFill>
              </a:rPr>
              <a:t>Selepas</a:t>
            </a:r>
            <a:r>
              <a:rPr lang="en-US" sz="2800" b="1" kern="1200" dirty="0" smtClean="0">
                <a:solidFill>
                  <a:schemeClr val="tx1"/>
                </a:solidFill>
              </a:rPr>
              <a:t> </a:t>
            </a:r>
            <a:r>
              <a:rPr lang="en-US" sz="2800" b="1" kern="1200" dirty="0" err="1" smtClean="0">
                <a:solidFill>
                  <a:schemeClr val="tx1"/>
                </a:solidFill>
              </a:rPr>
              <a:t>selesai</a:t>
            </a:r>
            <a:r>
              <a:rPr lang="en-US" sz="2800" b="1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sesi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ujian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setiap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hari</a:t>
            </a:r>
            <a:r>
              <a:rPr lang="en-US" sz="2800" kern="1200" dirty="0" smtClean="0">
                <a:solidFill>
                  <a:schemeClr val="tx1"/>
                </a:solidFill>
              </a:rPr>
              <a:t>, </a:t>
            </a:r>
            <a:r>
              <a:rPr lang="en-US" sz="2800" kern="1200" dirty="0" err="1" smtClean="0">
                <a:solidFill>
                  <a:schemeClr val="tx1"/>
                </a:solidFill>
              </a:rPr>
              <a:t>instrumen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b="1" kern="1200" dirty="0" err="1" smtClean="0">
                <a:solidFill>
                  <a:schemeClr val="tx1"/>
                </a:solidFill>
              </a:rPr>
              <a:t>perlu</a:t>
            </a:r>
            <a:r>
              <a:rPr lang="en-US" sz="2800" b="1" kern="1200" dirty="0" smtClean="0">
                <a:solidFill>
                  <a:schemeClr val="tx1"/>
                </a:solidFill>
              </a:rPr>
              <a:t> </a:t>
            </a:r>
            <a:r>
              <a:rPr lang="en-US" sz="2800" b="1" kern="1200" dirty="0" err="1" smtClean="0">
                <a:solidFill>
                  <a:schemeClr val="tx1"/>
                </a:solidFill>
              </a:rPr>
              <a:t>diserah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kepada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SuP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untuk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disimpan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dalam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almari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keselamatan</a:t>
            </a:r>
            <a:endParaRPr lang="en-MY" sz="2800" kern="1200" dirty="0">
              <a:solidFill>
                <a:schemeClr val="tx1"/>
              </a:solidFill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11337751" y="6137722"/>
            <a:ext cx="1828800" cy="1429078"/>
            <a:chOff x="5483402" y="2527654"/>
            <a:chExt cx="656439" cy="274270"/>
          </a:xfrm>
        </p:grpSpPr>
        <p:sp>
          <p:nvSpPr>
            <p:cNvPr id="42" name="Right Arrow 41"/>
            <p:cNvSpPr/>
            <p:nvPr/>
          </p:nvSpPr>
          <p:spPr>
            <a:xfrm rot="764058">
              <a:off x="5483402" y="2527654"/>
              <a:ext cx="656439" cy="274270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70C0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Right Arrow 12"/>
            <p:cNvSpPr/>
            <p:nvPr/>
          </p:nvSpPr>
          <p:spPr>
            <a:xfrm rot="764058">
              <a:off x="5484414" y="2573439"/>
              <a:ext cx="574158" cy="1645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MY" sz="1100" kern="1200"/>
            </a:p>
          </p:txBody>
        </p:sp>
      </p:grpSp>
      <p:sp>
        <p:nvSpPr>
          <p:cNvPr id="41" name="Rounded Rectangle 15"/>
          <p:cNvSpPr/>
          <p:nvPr/>
        </p:nvSpPr>
        <p:spPr>
          <a:xfrm>
            <a:off x="13258800" y="5219700"/>
            <a:ext cx="2590800" cy="446155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t" anchorCtr="0">
            <a:noAutofit/>
          </a:bodyPr>
          <a:lstStyle/>
          <a:p>
            <a:pPr lvl="0" algn="l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 smtClean="0">
                <a:solidFill>
                  <a:srgbClr val="FF0000"/>
                </a:solidFill>
              </a:rPr>
              <a:t>1 – 31 Dis 2022</a:t>
            </a:r>
            <a:endParaRPr lang="en-MY" sz="2800" kern="1200" dirty="0">
              <a:solidFill>
                <a:srgbClr val="FF0000"/>
              </a:solidFill>
            </a:endParaRPr>
          </a:p>
          <a:p>
            <a:pPr marL="171450" lvl="1" indent="-171450" algn="ju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2800" kern="1200" dirty="0" err="1" smtClean="0">
                <a:solidFill>
                  <a:schemeClr val="tx1"/>
                </a:solidFill>
              </a:rPr>
              <a:t>SuP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b="1" kern="1200" dirty="0" err="1" smtClean="0">
                <a:solidFill>
                  <a:schemeClr val="tx1"/>
                </a:solidFill>
              </a:rPr>
              <a:t>memasukkan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skor</a:t>
            </a:r>
            <a:r>
              <a:rPr lang="en-US" sz="2800" kern="1200" dirty="0" smtClean="0">
                <a:solidFill>
                  <a:schemeClr val="tx1"/>
                </a:solidFill>
              </a:rPr>
              <a:t>/</a:t>
            </a:r>
            <a:r>
              <a:rPr lang="en-US" sz="2800" kern="1200" dirty="0" err="1" smtClean="0">
                <a:solidFill>
                  <a:schemeClr val="tx1"/>
                </a:solidFill>
              </a:rPr>
              <a:t>markah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ke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dalam</a:t>
            </a:r>
            <a:r>
              <a:rPr lang="en-US" sz="2800" kern="1200" dirty="0" smtClean="0">
                <a:solidFill>
                  <a:schemeClr val="tx1"/>
                </a:solidFill>
              </a:rPr>
              <a:t> </a:t>
            </a:r>
            <a:r>
              <a:rPr lang="en-US" sz="2800" kern="1200" dirty="0" err="1" smtClean="0">
                <a:solidFill>
                  <a:schemeClr val="tx1"/>
                </a:solidFill>
              </a:rPr>
              <a:t>sistem</a:t>
            </a:r>
            <a:r>
              <a:rPr lang="en-US" sz="2800" kern="1200" dirty="0" smtClean="0">
                <a:solidFill>
                  <a:schemeClr val="tx1"/>
                </a:solidFill>
              </a:rPr>
              <a:t> SPPAT</a:t>
            </a:r>
            <a:endParaRPr lang="en-MY" sz="2800" kern="1200" dirty="0">
              <a:solidFill>
                <a:schemeClr val="tx1"/>
              </a:solidFill>
            </a:endParaRPr>
          </a:p>
        </p:txBody>
      </p:sp>
      <p:grpSp>
        <p:nvGrpSpPr>
          <p:cNvPr id="50" name="Group 49"/>
          <p:cNvGrpSpPr/>
          <p:nvPr/>
        </p:nvGrpSpPr>
        <p:grpSpPr>
          <a:xfrm rot="21051537">
            <a:off x="5952825" y="4963298"/>
            <a:ext cx="1828800" cy="1429078"/>
            <a:chOff x="5483402" y="2527654"/>
            <a:chExt cx="656439" cy="274270"/>
          </a:xfrm>
        </p:grpSpPr>
        <p:sp>
          <p:nvSpPr>
            <p:cNvPr id="51" name="Right Arrow 50"/>
            <p:cNvSpPr/>
            <p:nvPr/>
          </p:nvSpPr>
          <p:spPr>
            <a:xfrm rot="764058">
              <a:off x="5483402" y="2527654"/>
              <a:ext cx="656439" cy="274270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70C0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Right Arrow 12"/>
            <p:cNvSpPr/>
            <p:nvPr/>
          </p:nvSpPr>
          <p:spPr>
            <a:xfrm rot="764058">
              <a:off x="5484414" y="2573439"/>
              <a:ext cx="574158" cy="1645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MY" sz="11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24348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>
            <a:off x="4006735" y="-4006735"/>
            <a:ext cx="10274531" cy="1828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08025" y="656615"/>
            <a:ext cx="13671950" cy="8973771"/>
            <a:chOff x="0" y="0"/>
            <a:chExt cx="18229267" cy="11965028"/>
          </a:xfrm>
        </p:grpSpPr>
        <p:grpSp>
          <p:nvGrpSpPr>
            <p:cNvPr id="4" name="Group 4"/>
            <p:cNvGrpSpPr/>
            <p:nvPr/>
          </p:nvGrpSpPr>
          <p:grpSpPr>
            <a:xfrm>
              <a:off x="237334" y="1710065"/>
              <a:ext cx="17818100" cy="9969500"/>
              <a:chOff x="0" y="0"/>
              <a:chExt cx="3420621" cy="191389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420621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420621" h="1913890">
                    <a:moveTo>
                      <a:pt x="0" y="0"/>
                    </a:moveTo>
                    <a:lnTo>
                      <a:pt x="3420621" y="0"/>
                    </a:lnTo>
                    <a:lnTo>
                      <a:pt x="3420621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229267" cy="11965028"/>
            </a:xfrm>
            <a:prstGeom prst="rect">
              <a:avLst/>
            </a:prstGeom>
          </p:spPr>
        </p:pic>
      </p:grpSp>
      <p:pic>
        <p:nvPicPr>
          <p:cNvPr id="19" name="Pictur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14478138" y="6925041"/>
            <a:ext cx="2522789" cy="2077861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2514600" y="2000934"/>
            <a:ext cx="4382931" cy="707886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sz="4000" dirty="0">
                <a:latin typeface="Britannic Bold" panose="020B0903060703020204" pitchFamily="34" charset="0"/>
              </a:rPr>
              <a:t>TUGASAN </a:t>
            </a:r>
            <a:r>
              <a:rPr lang="en-US" sz="4000" dirty="0" err="1">
                <a:latin typeface="Britannic Bold" panose="020B0903060703020204" pitchFamily="34" charset="0"/>
              </a:rPr>
              <a:t>SuP</a:t>
            </a:r>
            <a:r>
              <a:rPr lang="en-US" sz="4000" dirty="0">
                <a:latin typeface="Britannic Bold" panose="020B0903060703020204" pitchFamily="34" charset="0"/>
              </a:rPr>
              <a:t> SPM</a:t>
            </a:r>
            <a:endParaRPr lang="en-MY" sz="3600" dirty="0"/>
          </a:p>
        </p:txBody>
      </p:sp>
      <p:sp>
        <p:nvSpPr>
          <p:cNvPr id="24" name="Rectangle 23"/>
          <p:cNvSpPr/>
          <p:nvPr/>
        </p:nvSpPr>
        <p:spPr>
          <a:xfrm>
            <a:off x="4568687" y="3054701"/>
            <a:ext cx="9144000" cy="600164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marL="457200" indent="-457200" algn="just">
              <a:buFont typeface="Arial" pitchFamily="34" charset="0"/>
              <a:buChar char="•"/>
            </a:pPr>
            <a:r>
              <a:rPr lang="en-US" sz="3200" b="1" dirty="0" err="1"/>
              <a:t>Muat</a:t>
            </a:r>
            <a:r>
              <a:rPr lang="en-US" sz="3200" b="1" dirty="0"/>
              <a:t> </a:t>
            </a:r>
            <a:r>
              <a:rPr lang="en-US" sz="3200" b="1" dirty="0" err="1"/>
              <a:t>turun</a:t>
            </a:r>
            <a:r>
              <a:rPr lang="en-US" sz="3200" b="1" dirty="0"/>
              <a:t> </a:t>
            </a:r>
            <a:r>
              <a:rPr lang="en-US" sz="3200" dirty="0" err="1"/>
              <a:t>instrumen</a:t>
            </a:r>
            <a:r>
              <a:rPr lang="en-US" sz="3200" dirty="0"/>
              <a:t> </a:t>
            </a:r>
            <a:r>
              <a:rPr lang="en-US" sz="3200" dirty="0" err="1"/>
              <a:t>dari</a:t>
            </a:r>
            <a:r>
              <a:rPr lang="en-US" sz="3200" dirty="0"/>
              <a:t> website LP.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3200" b="1" dirty="0" err="1"/>
              <a:t>Perbanyakkan</a:t>
            </a:r>
            <a:r>
              <a:rPr lang="en-US" sz="3200" b="1" dirty="0"/>
              <a:t> </a:t>
            </a:r>
            <a:r>
              <a:rPr lang="en-US" sz="3200" b="1" dirty="0" err="1"/>
              <a:t>instrumen</a:t>
            </a:r>
            <a:r>
              <a:rPr lang="en-US" sz="3200" dirty="0"/>
              <a:t> </a:t>
            </a:r>
            <a:r>
              <a:rPr lang="en-US" sz="3200" dirty="0" err="1"/>
              <a:t>mengikut</a:t>
            </a:r>
            <a:r>
              <a:rPr lang="en-US" sz="3200" dirty="0"/>
              <a:t> </a:t>
            </a:r>
            <a:r>
              <a:rPr lang="en-US" sz="3200" dirty="0" err="1"/>
              <a:t>keperluan</a:t>
            </a:r>
            <a:r>
              <a:rPr lang="en-US" sz="3200" dirty="0"/>
              <a:t> </a:t>
            </a:r>
            <a:r>
              <a:rPr lang="en-US" sz="3200" dirty="0" err="1"/>
              <a:t>sekolah</a:t>
            </a:r>
            <a:r>
              <a:rPr lang="en-US" sz="3200" dirty="0"/>
              <a:t> </a:t>
            </a:r>
            <a:r>
              <a:rPr lang="en-US" sz="3200" dirty="0" err="1"/>
              <a:t>masing-masing</a:t>
            </a:r>
            <a:endParaRPr lang="en-US" sz="3200" dirty="0"/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3200" dirty="0" err="1"/>
              <a:t>Memastikan</a:t>
            </a:r>
            <a:r>
              <a:rPr lang="en-US" sz="3200" dirty="0"/>
              <a:t> </a:t>
            </a:r>
            <a:r>
              <a:rPr lang="en-US" sz="3200" b="1" dirty="0" err="1"/>
              <a:t>instrumen</a:t>
            </a:r>
            <a:r>
              <a:rPr lang="en-US" sz="3200" b="1" dirty="0"/>
              <a:t> </a:t>
            </a:r>
            <a:r>
              <a:rPr lang="en-US" sz="3200" b="1" dirty="0" err="1"/>
              <a:t>dimasukkan</a:t>
            </a:r>
            <a:r>
              <a:rPr lang="en-US" sz="3200" b="1" dirty="0"/>
              <a:t>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sampul</a:t>
            </a:r>
            <a:r>
              <a:rPr lang="en-US" sz="3200" dirty="0"/>
              <a:t> yang “</a:t>
            </a:r>
            <a:r>
              <a:rPr lang="en-US" sz="3200" i="1" dirty="0" err="1"/>
              <a:t>diseal</a:t>
            </a:r>
            <a:r>
              <a:rPr lang="en-US" sz="3200" i="1" dirty="0"/>
              <a:t>”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disimpan</a:t>
            </a:r>
            <a:r>
              <a:rPr lang="en-US" sz="3200" dirty="0"/>
              <a:t>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tempat</a:t>
            </a:r>
            <a:r>
              <a:rPr lang="en-US" sz="3200" dirty="0"/>
              <a:t> yang </a:t>
            </a:r>
            <a:r>
              <a:rPr lang="en-US" sz="3200" dirty="0" err="1"/>
              <a:t>selamat</a:t>
            </a:r>
            <a:endParaRPr lang="en-US" sz="3200" dirty="0"/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3200" b="1" dirty="0" err="1"/>
              <a:t>Menyerahkan</a:t>
            </a:r>
            <a:r>
              <a:rPr lang="en-US" sz="3200" b="1" dirty="0"/>
              <a:t> </a:t>
            </a:r>
            <a:r>
              <a:rPr lang="en-US" sz="3200" b="1" dirty="0" err="1"/>
              <a:t>instrumen</a:t>
            </a:r>
            <a:r>
              <a:rPr lang="en-US" sz="3200" dirty="0"/>
              <a:t> </a:t>
            </a:r>
            <a:r>
              <a:rPr lang="en-US" sz="3200" dirty="0" err="1"/>
              <a:t>kepada</a:t>
            </a:r>
            <a:r>
              <a:rPr lang="en-US" sz="3200" dirty="0"/>
              <a:t> </a:t>
            </a:r>
            <a:r>
              <a:rPr lang="en-US" sz="3200" dirty="0" err="1"/>
              <a:t>Ketua</a:t>
            </a:r>
            <a:r>
              <a:rPr lang="en-US" sz="3200" dirty="0"/>
              <a:t> </a:t>
            </a:r>
            <a:r>
              <a:rPr lang="en-US" sz="3200" dirty="0" err="1"/>
              <a:t>Pentaksir</a:t>
            </a:r>
            <a:r>
              <a:rPr lang="en-US" sz="3200" dirty="0"/>
              <a:t> </a:t>
            </a:r>
            <a:r>
              <a:rPr lang="en-US" sz="3200" dirty="0" err="1"/>
              <a:t>setiap</a:t>
            </a:r>
            <a:r>
              <a:rPr lang="en-US" sz="3200" dirty="0"/>
              <a:t> </a:t>
            </a:r>
            <a:r>
              <a:rPr lang="en-US" sz="3200" dirty="0" err="1"/>
              <a:t>hari</a:t>
            </a:r>
            <a:r>
              <a:rPr lang="en-US" sz="3200" dirty="0"/>
              <a:t> </a:t>
            </a:r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perlaksanaan</a:t>
            </a:r>
            <a:r>
              <a:rPr lang="en-US" sz="3200" dirty="0"/>
              <a:t> </a:t>
            </a:r>
            <a:r>
              <a:rPr lang="en-US" sz="3200" dirty="0" err="1"/>
              <a:t>pentaksiran</a:t>
            </a:r>
            <a:r>
              <a:rPr lang="en-US" sz="3200" dirty="0"/>
              <a:t>.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3200" b="1" dirty="0" err="1"/>
              <a:t>Menerima</a:t>
            </a:r>
            <a:r>
              <a:rPr lang="en-US" sz="3200" b="1" dirty="0"/>
              <a:t> </a:t>
            </a:r>
            <a:r>
              <a:rPr lang="en-US" sz="3200" b="1" dirty="0" err="1"/>
              <a:t>dan</a:t>
            </a:r>
            <a:r>
              <a:rPr lang="en-US" sz="3200" b="1" dirty="0"/>
              <a:t> </a:t>
            </a:r>
            <a:r>
              <a:rPr lang="en-US" sz="3200" b="1" dirty="0" err="1"/>
              <a:t>menyimpan</a:t>
            </a:r>
            <a:r>
              <a:rPr lang="en-US" sz="3200" b="1" dirty="0"/>
              <a:t> </a:t>
            </a:r>
            <a:r>
              <a:rPr lang="en-US" sz="3200" b="1" dirty="0" err="1"/>
              <a:t>semula</a:t>
            </a:r>
            <a:r>
              <a:rPr lang="en-US" sz="3200" b="1" dirty="0"/>
              <a:t> </a:t>
            </a:r>
            <a:r>
              <a:rPr lang="en-US" sz="3200" b="1" dirty="0" err="1"/>
              <a:t>instrumen</a:t>
            </a:r>
            <a:r>
              <a:rPr lang="en-US" sz="3200" b="1" dirty="0"/>
              <a:t> </a:t>
            </a:r>
            <a:r>
              <a:rPr lang="en-US" sz="3200" dirty="0" err="1"/>
              <a:t>daripada</a:t>
            </a:r>
            <a:r>
              <a:rPr lang="en-US" sz="3200" dirty="0"/>
              <a:t> </a:t>
            </a:r>
            <a:r>
              <a:rPr lang="en-US" sz="3200" dirty="0" err="1"/>
              <a:t>Ketua</a:t>
            </a:r>
            <a:r>
              <a:rPr lang="en-US" sz="3200" dirty="0"/>
              <a:t> </a:t>
            </a:r>
            <a:r>
              <a:rPr lang="en-US" sz="3200" dirty="0" err="1"/>
              <a:t>Pentaksir</a:t>
            </a:r>
            <a:r>
              <a:rPr lang="en-US" sz="3200" dirty="0"/>
              <a:t> </a:t>
            </a:r>
            <a:r>
              <a:rPr lang="en-US" sz="3200" dirty="0" err="1"/>
              <a:t>setelah</a:t>
            </a:r>
            <a:r>
              <a:rPr lang="en-US" sz="3200" dirty="0"/>
              <a:t> </a:t>
            </a:r>
            <a:r>
              <a:rPr lang="en-US" sz="3200" dirty="0" err="1"/>
              <a:t>selesai</a:t>
            </a:r>
            <a:r>
              <a:rPr lang="en-US" sz="3200" dirty="0"/>
              <a:t> </a:t>
            </a:r>
            <a:r>
              <a:rPr lang="en-US" sz="3200" dirty="0" err="1"/>
              <a:t>pentaksiran</a:t>
            </a:r>
            <a:r>
              <a:rPr lang="en-US" sz="3200" dirty="0"/>
              <a:t> </a:t>
            </a:r>
            <a:r>
              <a:rPr lang="en-US" sz="3200" dirty="0" err="1"/>
              <a:t>setiap</a:t>
            </a:r>
            <a:r>
              <a:rPr lang="en-US" sz="3200" dirty="0"/>
              <a:t> </a:t>
            </a:r>
            <a:r>
              <a:rPr lang="en-US" sz="3200" dirty="0" err="1"/>
              <a:t>hari</a:t>
            </a:r>
            <a:r>
              <a:rPr lang="en-US" sz="3200" dirty="0"/>
              <a:t>. 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3200" b="1" dirty="0" err="1"/>
              <a:t>Memasukkan</a:t>
            </a:r>
            <a:r>
              <a:rPr lang="en-US" sz="3200" b="1" dirty="0"/>
              <a:t> </a:t>
            </a:r>
            <a:r>
              <a:rPr lang="en-US" sz="3200" b="1" dirty="0" err="1"/>
              <a:t>skor</a:t>
            </a:r>
            <a:r>
              <a:rPr lang="en-US" sz="3200" b="1" dirty="0"/>
              <a:t> </a:t>
            </a:r>
            <a:r>
              <a:rPr lang="en-US" sz="3200" b="1" dirty="0" err="1"/>
              <a:t>akhir</a:t>
            </a:r>
            <a:r>
              <a:rPr lang="en-US" sz="3200" b="1" dirty="0"/>
              <a:t> </a:t>
            </a:r>
            <a:r>
              <a:rPr lang="en-US" sz="3200" dirty="0" err="1"/>
              <a:t>ke</a:t>
            </a:r>
            <a:r>
              <a:rPr lang="en-US" sz="3200" dirty="0"/>
              <a:t>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sistem</a:t>
            </a:r>
            <a:r>
              <a:rPr lang="en-US" sz="3200" dirty="0"/>
              <a:t> </a:t>
            </a:r>
            <a:r>
              <a:rPr lang="en-US" sz="3200" b="1" dirty="0"/>
              <a:t>SPPAT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>
            <a:off x="4006735" y="-4006735"/>
            <a:ext cx="10274531" cy="1828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08025" y="656615"/>
            <a:ext cx="13671950" cy="8973771"/>
            <a:chOff x="0" y="0"/>
            <a:chExt cx="18229267" cy="11965028"/>
          </a:xfrm>
        </p:grpSpPr>
        <p:grpSp>
          <p:nvGrpSpPr>
            <p:cNvPr id="4" name="Group 4"/>
            <p:cNvGrpSpPr/>
            <p:nvPr/>
          </p:nvGrpSpPr>
          <p:grpSpPr>
            <a:xfrm>
              <a:off x="237334" y="1710065"/>
              <a:ext cx="17818100" cy="9969500"/>
              <a:chOff x="0" y="0"/>
              <a:chExt cx="3420621" cy="191389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420621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420621" h="1913890">
                    <a:moveTo>
                      <a:pt x="0" y="0"/>
                    </a:moveTo>
                    <a:lnTo>
                      <a:pt x="3420621" y="0"/>
                    </a:lnTo>
                    <a:lnTo>
                      <a:pt x="3420621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229267" cy="11965028"/>
            </a:xfrm>
            <a:prstGeom prst="rect">
              <a:avLst/>
            </a:prstGeom>
          </p:spPr>
        </p:pic>
      </p:grpSp>
      <p:pic>
        <p:nvPicPr>
          <p:cNvPr id="19" name="Pictur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14478138" y="6925041"/>
            <a:ext cx="2522789" cy="2077861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2502590" y="2000934"/>
            <a:ext cx="5745484" cy="707886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sz="4000" dirty="0">
                <a:latin typeface="Britannic Bold" panose="020B0903060703020204" pitchFamily="34" charset="0"/>
              </a:rPr>
              <a:t>TUGASAN KETUA PANITIA</a:t>
            </a:r>
            <a:endParaRPr lang="en-MY" sz="4000" dirty="0"/>
          </a:p>
        </p:txBody>
      </p:sp>
      <p:sp>
        <p:nvSpPr>
          <p:cNvPr id="24" name="Rectangle 23"/>
          <p:cNvSpPr/>
          <p:nvPr/>
        </p:nvSpPr>
        <p:spPr>
          <a:xfrm>
            <a:off x="3856383" y="3543300"/>
            <a:ext cx="10820399" cy="39703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457200" indent="-457200" algn="just">
              <a:buFont typeface="Arial" pitchFamily="34" charset="0"/>
              <a:buChar char="•"/>
            </a:pPr>
            <a:r>
              <a:rPr lang="en-US" sz="4400" b="1" dirty="0" err="1"/>
              <a:t>Membentuk</a:t>
            </a:r>
            <a:r>
              <a:rPr lang="en-US" sz="4400" b="1" dirty="0"/>
              <a:t> </a:t>
            </a:r>
            <a:r>
              <a:rPr lang="en-US" sz="4400" b="1" dirty="0" err="1"/>
              <a:t>Jawatankuasa</a:t>
            </a:r>
            <a:r>
              <a:rPr lang="en-US" sz="4400" b="1" dirty="0"/>
              <a:t> </a:t>
            </a:r>
            <a:r>
              <a:rPr lang="en-US" sz="4400" dirty="0" err="1"/>
              <a:t>Organisasi</a:t>
            </a:r>
            <a:r>
              <a:rPr lang="en-US" sz="4400" dirty="0"/>
              <a:t> UTQH di </a:t>
            </a:r>
            <a:r>
              <a:rPr lang="en-US" sz="4400" dirty="0" err="1"/>
              <a:t>peringkat</a:t>
            </a:r>
            <a:r>
              <a:rPr lang="en-US" sz="4400" dirty="0"/>
              <a:t> </a:t>
            </a:r>
            <a:r>
              <a:rPr lang="en-US" sz="4400" dirty="0" err="1"/>
              <a:t>sekolah</a:t>
            </a:r>
            <a:endParaRPr lang="en-US" sz="4400" dirty="0"/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4400" dirty="0" err="1"/>
              <a:t>Membuat</a:t>
            </a:r>
            <a:r>
              <a:rPr lang="en-US" sz="4400" dirty="0"/>
              <a:t> </a:t>
            </a:r>
            <a:r>
              <a:rPr lang="en-US" sz="4400" dirty="0" err="1"/>
              <a:t>Surat</a:t>
            </a:r>
            <a:r>
              <a:rPr lang="en-US" sz="4400" dirty="0"/>
              <a:t> </a:t>
            </a:r>
            <a:r>
              <a:rPr lang="en-US" sz="4400" dirty="0" err="1"/>
              <a:t>Pelantikan</a:t>
            </a:r>
            <a:r>
              <a:rPr lang="en-US" sz="4400" dirty="0"/>
              <a:t> </a:t>
            </a:r>
            <a:r>
              <a:rPr lang="en-US" sz="4400" b="1" dirty="0" err="1"/>
              <a:t>Ketua</a:t>
            </a:r>
            <a:r>
              <a:rPr lang="en-US" sz="4400" b="1" dirty="0"/>
              <a:t> </a:t>
            </a:r>
            <a:r>
              <a:rPr lang="en-US" sz="4400" b="1" dirty="0" err="1"/>
              <a:t>Pentaksir</a:t>
            </a:r>
            <a:r>
              <a:rPr lang="en-US" sz="4400" b="1" dirty="0"/>
              <a:t> </a:t>
            </a:r>
            <a:r>
              <a:rPr lang="en-US" sz="4400" dirty="0" err="1"/>
              <a:t>dan</a:t>
            </a:r>
            <a:r>
              <a:rPr lang="en-US" sz="4400" dirty="0"/>
              <a:t> </a:t>
            </a:r>
            <a:r>
              <a:rPr lang="en-US" sz="4400" b="1" dirty="0" err="1"/>
              <a:t>Pentaksir</a:t>
            </a:r>
            <a:r>
              <a:rPr lang="en-US" sz="4400" b="1" dirty="0"/>
              <a:t> </a:t>
            </a:r>
            <a:r>
              <a:rPr lang="en-US" sz="4400" b="1" dirty="0" err="1"/>
              <a:t>Sekolah</a:t>
            </a:r>
            <a:endParaRPr lang="en-US" sz="4400" b="1" dirty="0"/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4400" b="1" dirty="0" err="1"/>
              <a:t>Merancang</a:t>
            </a:r>
            <a:r>
              <a:rPr lang="en-US" sz="4400" dirty="0"/>
              <a:t> </a:t>
            </a:r>
            <a:r>
              <a:rPr lang="en-US" sz="4400" dirty="0" err="1"/>
              <a:t>dan</a:t>
            </a:r>
            <a:r>
              <a:rPr lang="en-US" sz="4400" dirty="0"/>
              <a:t> </a:t>
            </a:r>
            <a:r>
              <a:rPr lang="en-US" sz="4400" b="1" dirty="0" err="1"/>
              <a:t>mengatur</a:t>
            </a:r>
            <a:r>
              <a:rPr lang="en-US" sz="4400" dirty="0"/>
              <a:t> </a:t>
            </a:r>
            <a:r>
              <a:rPr lang="en-US" sz="4400" dirty="0" err="1"/>
              <a:t>pelaksanaan</a:t>
            </a:r>
            <a:r>
              <a:rPr lang="en-US" sz="4400" dirty="0"/>
              <a:t> </a:t>
            </a:r>
            <a:r>
              <a:rPr lang="en-US" sz="4400" dirty="0" err="1"/>
              <a:t>ujian</a:t>
            </a:r>
            <a:endParaRPr lang="en-US" sz="44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9814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4006735" y="-4006735"/>
            <a:ext cx="10274531" cy="1828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486025" y="1939163"/>
            <a:ext cx="13363575" cy="7477125"/>
            <a:chOff x="0" y="0"/>
            <a:chExt cx="3420621" cy="191389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20621" cy="1913890"/>
            </a:xfrm>
            <a:custGeom>
              <a:avLst/>
              <a:gdLst/>
              <a:ahLst/>
              <a:cxnLst/>
              <a:rect l="l" t="t" r="r" b="b"/>
              <a:pathLst>
                <a:path w="3420621" h="1913890">
                  <a:moveTo>
                    <a:pt x="0" y="0"/>
                  </a:moveTo>
                  <a:lnTo>
                    <a:pt x="3420621" y="0"/>
                  </a:lnTo>
                  <a:lnTo>
                    <a:pt x="3420621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308025" y="656615"/>
            <a:ext cx="13671950" cy="897377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236163">
            <a:off x="1580301" y="5195494"/>
            <a:ext cx="1811447" cy="3343275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/>
        </p:nvSpPr>
        <p:spPr>
          <a:xfrm>
            <a:off x="2486025" y="1943100"/>
            <a:ext cx="13347700" cy="176847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dirty="0" smtClean="0">
                <a:latin typeface="Britannic Bold" panose="020B0903060703020204" pitchFamily="34" charset="0"/>
              </a:rPr>
              <a:t>MEMBENTUK JAWATANKUASA PELAKSANA UTQH DI PERINGKAT SEKOLAH</a:t>
            </a:r>
            <a:endParaRPr lang="en-US" sz="4400" dirty="0">
              <a:latin typeface="Britannic Bold" panose="020B0903060703020204" pitchFamily="34" charset="0"/>
            </a:endParaRPr>
          </a:p>
        </p:txBody>
      </p:sp>
      <p:sp>
        <p:nvSpPr>
          <p:cNvPr id="14" name="Content Placeholder 2"/>
          <p:cNvSpPr>
            <a:spLocks noGrp="1"/>
          </p:cNvSpPr>
          <p:nvPr/>
        </p:nvSpPr>
        <p:spPr>
          <a:xfrm>
            <a:off x="2505075" y="3695065"/>
            <a:ext cx="13299440" cy="57213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400" dirty="0" smtClean="0"/>
          </a:p>
          <a:p>
            <a:pPr marL="0" indent="0" algn="ctr">
              <a:buNone/>
            </a:pPr>
            <a:r>
              <a:rPr lang="en-US" sz="4000" b="1" dirty="0" err="1" smtClean="0"/>
              <a:t>Pengerusi</a:t>
            </a:r>
            <a:r>
              <a:rPr lang="en-US" sz="4000" dirty="0" smtClean="0"/>
              <a:t> : </a:t>
            </a:r>
            <a:r>
              <a:rPr lang="en-US" sz="4000" dirty="0" err="1" smtClean="0"/>
              <a:t>Pengetua</a:t>
            </a:r>
            <a:endParaRPr lang="en-US" sz="4000" dirty="0" smtClean="0"/>
          </a:p>
          <a:p>
            <a:pPr marL="0" indent="0" algn="ctr">
              <a:buNone/>
            </a:pPr>
            <a:r>
              <a:rPr lang="en-US" sz="4000" b="1" dirty="0" err="1" smtClean="0"/>
              <a:t>Naib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Pengerusi</a:t>
            </a:r>
            <a:r>
              <a:rPr lang="en-US" sz="4000" b="1" dirty="0" smtClean="0"/>
              <a:t> </a:t>
            </a:r>
            <a:r>
              <a:rPr lang="en-US" sz="4000" dirty="0" smtClean="0"/>
              <a:t>1: PK 1</a:t>
            </a:r>
          </a:p>
          <a:p>
            <a:pPr marL="0" indent="0" algn="ctr">
              <a:buNone/>
            </a:pPr>
            <a:r>
              <a:rPr lang="en-US" sz="4000" b="1" dirty="0" err="1"/>
              <a:t>Naib</a:t>
            </a:r>
            <a:r>
              <a:rPr lang="en-US" sz="4000" b="1" dirty="0"/>
              <a:t> </a:t>
            </a:r>
            <a:r>
              <a:rPr lang="en-US" sz="4000" b="1" dirty="0" err="1"/>
              <a:t>Pengerusi</a:t>
            </a:r>
            <a:r>
              <a:rPr lang="en-US" sz="4000" b="1" dirty="0"/>
              <a:t> </a:t>
            </a:r>
            <a:r>
              <a:rPr lang="en-US" sz="4000" b="1" dirty="0" smtClean="0"/>
              <a:t> 2</a:t>
            </a:r>
            <a:r>
              <a:rPr lang="en-US" sz="4000" dirty="0" smtClean="0"/>
              <a:t>: GK </a:t>
            </a:r>
            <a:r>
              <a:rPr lang="en-US" sz="4000" dirty="0" err="1" smtClean="0"/>
              <a:t>Kemanusiaan</a:t>
            </a:r>
            <a:endParaRPr lang="en-US" sz="4000" dirty="0" smtClean="0"/>
          </a:p>
          <a:p>
            <a:pPr marL="0" indent="0" algn="ctr">
              <a:buNone/>
            </a:pPr>
            <a:r>
              <a:rPr lang="en-US" sz="4000" b="1" dirty="0" err="1" smtClean="0"/>
              <a:t>Setiausaha</a:t>
            </a:r>
            <a:r>
              <a:rPr lang="en-US" sz="4000" dirty="0" smtClean="0"/>
              <a:t> : </a:t>
            </a:r>
            <a:r>
              <a:rPr lang="en-US" sz="4000" dirty="0" err="1" smtClean="0"/>
              <a:t>Ketua</a:t>
            </a:r>
            <a:r>
              <a:rPr lang="en-US" sz="4000" dirty="0" smtClean="0"/>
              <a:t> </a:t>
            </a:r>
            <a:r>
              <a:rPr lang="en-US" sz="4000" dirty="0" err="1" smtClean="0"/>
              <a:t>Panitia</a:t>
            </a:r>
            <a:endParaRPr lang="en-US" sz="4000" dirty="0" smtClean="0"/>
          </a:p>
          <a:p>
            <a:pPr marL="0" indent="0" algn="ctr">
              <a:buNone/>
            </a:pPr>
            <a:r>
              <a:rPr lang="en-US" sz="4000" b="1" dirty="0" err="1" smtClean="0"/>
              <a:t>Ketua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Pentaksir</a:t>
            </a:r>
            <a:r>
              <a:rPr lang="en-US" sz="4000" b="1" dirty="0" smtClean="0"/>
              <a:t> </a:t>
            </a:r>
            <a:r>
              <a:rPr lang="en-US" sz="4000" dirty="0" smtClean="0"/>
              <a:t>: GPI </a:t>
            </a:r>
            <a:r>
              <a:rPr lang="en-US" sz="4000" dirty="0" err="1" smtClean="0"/>
              <a:t>Tingkatan</a:t>
            </a:r>
            <a:r>
              <a:rPr lang="en-US" sz="4000" dirty="0" smtClean="0"/>
              <a:t> 4 / </a:t>
            </a:r>
            <a:r>
              <a:rPr lang="en-US" sz="4000" dirty="0" err="1"/>
              <a:t>Tingkatan</a:t>
            </a:r>
            <a:r>
              <a:rPr lang="en-US" sz="4000" dirty="0" smtClean="0"/>
              <a:t> 5</a:t>
            </a:r>
          </a:p>
          <a:p>
            <a:pPr marL="0" indent="0" algn="ctr">
              <a:buNone/>
            </a:pPr>
            <a:r>
              <a:rPr lang="en-US" sz="4000" b="1" dirty="0" err="1" smtClean="0"/>
              <a:t>Pentaksir</a:t>
            </a:r>
            <a:r>
              <a:rPr lang="en-US" sz="4000" dirty="0" smtClean="0"/>
              <a:t> : </a:t>
            </a:r>
            <a:r>
              <a:rPr lang="en-US" sz="4000" dirty="0"/>
              <a:t>GPI </a:t>
            </a:r>
            <a:r>
              <a:rPr lang="en-US" sz="4000" dirty="0" err="1"/>
              <a:t>Tingkatan</a:t>
            </a:r>
            <a:r>
              <a:rPr lang="en-US" sz="4000" dirty="0"/>
              <a:t> 4 </a:t>
            </a:r>
            <a:r>
              <a:rPr lang="en-US" sz="4000" dirty="0" smtClean="0"/>
              <a:t>/</a:t>
            </a:r>
            <a:r>
              <a:rPr lang="en-US" sz="4000" dirty="0"/>
              <a:t> </a:t>
            </a:r>
            <a:r>
              <a:rPr lang="en-US" sz="4000" dirty="0" smtClean="0"/>
              <a:t> </a:t>
            </a:r>
            <a:r>
              <a:rPr lang="en-US" sz="4000" dirty="0" err="1" smtClean="0"/>
              <a:t>Tingkatan</a:t>
            </a:r>
            <a:r>
              <a:rPr lang="en-US" sz="4000" dirty="0" smtClean="0"/>
              <a:t> 5</a:t>
            </a:r>
          </a:p>
          <a:p>
            <a:pPr marL="0" indent="0" algn="ctr">
              <a:buNone/>
            </a:pPr>
            <a:r>
              <a:rPr lang="en-US" sz="4000" b="1" dirty="0" err="1" smtClean="0"/>
              <a:t>Pengawas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Bilik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Menunggu</a:t>
            </a:r>
            <a:r>
              <a:rPr lang="en-US" sz="4000" b="1" dirty="0" smtClean="0"/>
              <a:t> </a:t>
            </a:r>
            <a:r>
              <a:rPr lang="en-US" sz="4000" dirty="0" smtClean="0"/>
              <a:t>: </a:t>
            </a:r>
            <a:r>
              <a:rPr lang="en-US" sz="4000" dirty="0" err="1" smtClean="0"/>
              <a:t>Selain</a:t>
            </a:r>
            <a:r>
              <a:rPr lang="en-US" sz="4000" dirty="0" smtClean="0"/>
              <a:t> </a:t>
            </a:r>
            <a:r>
              <a:rPr lang="en-US" sz="4000" dirty="0" err="1" smtClean="0"/>
              <a:t>Pentaksir</a:t>
            </a:r>
            <a:endParaRPr lang="en-US" sz="4000" dirty="0"/>
          </a:p>
          <a:p>
            <a:pPr marL="0" indent="0" algn="ctr">
              <a:buNone/>
            </a:pP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5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5148198" y="3200400"/>
            <a:ext cx="1345552" cy="105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85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4006735" y="-4006735"/>
            <a:ext cx="10274531" cy="1828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08025" y="656615"/>
            <a:ext cx="13671950" cy="8973771"/>
            <a:chOff x="0" y="0"/>
            <a:chExt cx="18229267" cy="11965028"/>
          </a:xfrm>
        </p:grpSpPr>
        <p:grpSp>
          <p:nvGrpSpPr>
            <p:cNvPr id="4" name="Group 4"/>
            <p:cNvGrpSpPr/>
            <p:nvPr/>
          </p:nvGrpSpPr>
          <p:grpSpPr>
            <a:xfrm>
              <a:off x="237334" y="1710065"/>
              <a:ext cx="17818100" cy="9969500"/>
              <a:chOff x="0" y="0"/>
              <a:chExt cx="3420621" cy="191389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420621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420621" h="1913890">
                    <a:moveTo>
                      <a:pt x="0" y="0"/>
                    </a:moveTo>
                    <a:lnTo>
                      <a:pt x="3420621" y="0"/>
                    </a:lnTo>
                    <a:lnTo>
                      <a:pt x="3420621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229267" cy="11965028"/>
            </a:xfrm>
            <a:prstGeom prst="rect">
              <a:avLst/>
            </a:prstGeom>
          </p:spPr>
        </p:pic>
      </p:grpSp>
      <p:sp>
        <p:nvSpPr>
          <p:cNvPr id="9" name="Title 1"/>
          <p:cNvSpPr>
            <a:spLocks noGrp="1"/>
          </p:cNvSpPr>
          <p:nvPr/>
        </p:nvSpPr>
        <p:spPr>
          <a:xfrm>
            <a:off x="2486025" y="1939290"/>
            <a:ext cx="13298805" cy="1755140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dirty="0" smtClean="0">
                <a:latin typeface="Britannic Bold" panose="020B0903060703020204" pitchFamily="34" charset="0"/>
              </a:rPr>
              <a:t>PELANTIKAN KETUA PENTAKSIR DAN PENTAKSIR SEKOLAH</a:t>
            </a:r>
            <a:endParaRPr lang="en-US" sz="4400" dirty="0">
              <a:latin typeface="Britannic Bold" panose="020B0903060703020204" pitchFamily="34" charset="0"/>
            </a:endParaRPr>
          </a:p>
        </p:txBody>
      </p:sp>
      <p:sp>
        <p:nvSpPr>
          <p:cNvPr id="11" name="Content Placeholder 2"/>
          <p:cNvSpPr>
            <a:spLocks noGrp="1"/>
          </p:cNvSpPr>
          <p:nvPr/>
        </p:nvSpPr>
        <p:spPr>
          <a:xfrm>
            <a:off x="2486660" y="3695700"/>
            <a:ext cx="13298170" cy="57594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200" dirty="0" smtClean="0"/>
          </a:p>
          <a:p>
            <a:pPr algn="just"/>
            <a:r>
              <a:rPr lang="en-US" sz="4800" dirty="0" smtClean="0"/>
              <a:t>Surat </a:t>
            </a:r>
            <a:r>
              <a:rPr lang="en-US" sz="4800" dirty="0" err="1" smtClean="0"/>
              <a:t>Lantikan</a:t>
            </a:r>
            <a:r>
              <a:rPr lang="en-US" sz="4800" dirty="0" smtClean="0"/>
              <a:t> </a:t>
            </a:r>
            <a:r>
              <a:rPr lang="en-US" sz="4800" dirty="0" err="1" smtClean="0"/>
              <a:t>dibuat</a:t>
            </a:r>
            <a:r>
              <a:rPr lang="en-US" sz="4800" dirty="0" smtClean="0"/>
              <a:t> </a:t>
            </a:r>
            <a:r>
              <a:rPr lang="en-US" sz="4800" dirty="0" err="1" smtClean="0"/>
              <a:t>oleh</a:t>
            </a:r>
            <a:r>
              <a:rPr lang="en-US" sz="4800" dirty="0" smtClean="0"/>
              <a:t> </a:t>
            </a:r>
            <a:r>
              <a:rPr lang="en-US" sz="4800" b="1" dirty="0" err="1" smtClean="0"/>
              <a:t>Ketua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Panitia</a:t>
            </a:r>
            <a:r>
              <a:rPr lang="en-US" sz="4800" b="1" dirty="0" smtClean="0"/>
              <a:t> </a:t>
            </a:r>
            <a:r>
              <a:rPr lang="en-US" sz="4800" dirty="0" err="1" smtClean="0"/>
              <a:t>dan</a:t>
            </a:r>
            <a:r>
              <a:rPr lang="en-US" sz="4800" dirty="0" smtClean="0"/>
              <a:t> </a:t>
            </a:r>
            <a:r>
              <a:rPr lang="en-US" sz="4800" dirty="0" err="1" smtClean="0"/>
              <a:t>ditandatangani</a:t>
            </a:r>
            <a:r>
              <a:rPr lang="en-US" sz="4800" dirty="0" smtClean="0"/>
              <a:t> </a:t>
            </a:r>
            <a:r>
              <a:rPr lang="en-US" sz="4800" dirty="0" err="1" smtClean="0"/>
              <a:t>oleh</a:t>
            </a:r>
            <a:r>
              <a:rPr lang="en-US" sz="4800" dirty="0" smtClean="0"/>
              <a:t> </a:t>
            </a:r>
            <a:r>
              <a:rPr lang="en-US" sz="4800" dirty="0" err="1" smtClean="0"/>
              <a:t>Pengetua</a:t>
            </a:r>
          </a:p>
          <a:p>
            <a:pPr marL="0" indent="0" algn="just">
              <a:buNone/>
            </a:pPr>
            <a:endParaRPr lang="en-US" sz="4800" dirty="0" smtClean="0"/>
          </a:p>
          <a:p>
            <a:pPr algn="just"/>
            <a:r>
              <a:rPr lang="en-US" sz="4800" dirty="0" err="1" smtClean="0"/>
              <a:t>Panitia</a:t>
            </a:r>
            <a:r>
              <a:rPr lang="en-US" sz="4800" dirty="0" smtClean="0"/>
              <a:t> </a:t>
            </a:r>
            <a:r>
              <a:rPr lang="en-US" sz="4800" dirty="0" err="1" smtClean="0"/>
              <a:t>perlu</a:t>
            </a:r>
            <a:r>
              <a:rPr lang="en-US" sz="4800" dirty="0" smtClean="0"/>
              <a:t> </a:t>
            </a:r>
            <a:r>
              <a:rPr lang="en-US" sz="4800" b="1" dirty="0" err="1" smtClean="0"/>
              <a:t>berbincang</a:t>
            </a:r>
            <a:r>
              <a:rPr lang="en-US" sz="4800" dirty="0" smtClean="0"/>
              <a:t> </a:t>
            </a:r>
            <a:r>
              <a:rPr lang="en-US" sz="4800" dirty="0" err="1" smtClean="0"/>
              <a:t>dengan</a:t>
            </a:r>
            <a:r>
              <a:rPr lang="en-US" sz="4800" dirty="0" smtClean="0"/>
              <a:t> </a:t>
            </a:r>
            <a:r>
              <a:rPr lang="en-US" sz="4800" dirty="0" err="1" smtClean="0"/>
              <a:t>pentadbir</a:t>
            </a:r>
            <a:r>
              <a:rPr lang="en-US" sz="4800" dirty="0" smtClean="0"/>
              <a:t> </a:t>
            </a:r>
            <a:r>
              <a:rPr lang="en-US" sz="4800" dirty="0" err="1" smtClean="0"/>
              <a:t>sekolah</a:t>
            </a:r>
            <a:r>
              <a:rPr lang="en-US" sz="4800" dirty="0" smtClean="0"/>
              <a:t> </a:t>
            </a:r>
            <a:r>
              <a:rPr lang="en-US" sz="4800" dirty="0" err="1" smtClean="0"/>
              <a:t>untuk</a:t>
            </a:r>
            <a:r>
              <a:rPr lang="en-US" sz="4800" dirty="0" smtClean="0"/>
              <a:t> </a:t>
            </a:r>
            <a:r>
              <a:rPr lang="en-US" sz="4800" dirty="0" err="1" smtClean="0"/>
              <a:t>menentukan</a:t>
            </a:r>
            <a:r>
              <a:rPr lang="en-US" sz="4800" dirty="0" smtClean="0"/>
              <a:t> </a:t>
            </a:r>
            <a:r>
              <a:rPr lang="en-US" sz="4800" dirty="0" err="1" smtClean="0"/>
              <a:t>bilangan</a:t>
            </a:r>
            <a:r>
              <a:rPr lang="en-US" sz="4800" dirty="0" smtClean="0"/>
              <a:t> </a:t>
            </a:r>
            <a:r>
              <a:rPr lang="en-US" sz="4800" dirty="0" err="1" smtClean="0"/>
              <a:t>bilik</a:t>
            </a:r>
            <a:r>
              <a:rPr lang="en-US" sz="4800" dirty="0" smtClean="0"/>
              <a:t> </a:t>
            </a:r>
            <a:r>
              <a:rPr lang="en-US" sz="4800" dirty="0" err="1" smtClean="0"/>
              <a:t>ujian</a:t>
            </a:r>
            <a:r>
              <a:rPr lang="en-US" sz="4800" dirty="0" smtClean="0"/>
              <a:t> </a:t>
            </a:r>
            <a:r>
              <a:rPr lang="en-US" sz="4800" dirty="0" err="1" smtClean="0"/>
              <a:t>dan</a:t>
            </a:r>
            <a:r>
              <a:rPr lang="en-US" sz="4800" dirty="0" smtClean="0"/>
              <a:t> </a:t>
            </a:r>
            <a:r>
              <a:rPr lang="en-US" sz="4800" dirty="0" err="1" smtClean="0"/>
              <a:t>bilik</a:t>
            </a:r>
            <a:r>
              <a:rPr lang="en-US" sz="4800" dirty="0" smtClean="0"/>
              <a:t> </a:t>
            </a:r>
            <a:r>
              <a:rPr lang="en-US" sz="4800" dirty="0" err="1" smtClean="0"/>
              <a:t>menunggu</a:t>
            </a:r>
            <a:r>
              <a:rPr lang="en-US" sz="4800" dirty="0" smtClean="0"/>
              <a:t> yang </a:t>
            </a:r>
            <a:r>
              <a:rPr lang="en-US" sz="4800" dirty="0" err="1" smtClean="0"/>
              <a:t>sesuai</a:t>
            </a:r>
            <a:r>
              <a:rPr lang="en-US" sz="4800" dirty="0" smtClean="0"/>
              <a:t> di </a:t>
            </a:r>
            <a:r>
              <a:rPr lang="en-US" sz="4800" dirty="0" err="1" smtClean="0"/>
              <a:t>sekolah</a:t>
            </a:r>
            <a:r>
              <a:rPr lang="en-US" sz="4800" dirty="0" smtClean="0"/>
              <a:t> </a:t>
            </a:r>
            <a:r>
              <a:rPr lang="en-US" sz="4800" dirty="0" err="1" smtClean="0"/>
              <a:t>masing-masing</a:t>
            </a:r>
            <a:r>
              <a:rPr lang="en-US" sz="4800" dirty="0" smtClean="0"/>
              <a:t> </a:t>
            </a:r>
            <a:r>
              <a:rPr lang="en-US" sz="4800" dirty="0" err="1" smtClean="0"/>
              <a:t>mengikut</a:t>
            </a:r>
            <a:r>
              <a:rPr lang="en-US" sz="4800" dirty="0" smtClean="0"/>
              <a:t> </a:t>
            </a:r>
            <a:r>
              <a:rPr lang="en-US" sz="4800" dirty="0" err="1" smtClean="0"/>
              <a:t>bilangan</a:t>
            </a:r>
            <a:r>
              <a:rPr lang="en-US" sz="4800" dirty="0" smtClean="0"/>
              <a:t> </a:t>
            </a:r>
            <a:r>
              <a:rPr lang="en-US" sz="4800" dirty="0" err="1" smtClean="0"/>
              <a:t>calon</a:t>
            </a:r>
            <a:endParaRPr lang="en-US" sz="4800" dirty="0"/>
          </a:p>
        </p:txBody>
      </p:sp>
      <p:pic>
        <p:nvPicPr>
          <p:cNvPr id="12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5148198" y="3200400"/>
            <a:ext cx="1345552" cy="105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93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4008640" y="-4006735"/>
            <a:ext cx="10274531" cy="1828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285800" y="656615"/>
            <a:ext cx="13671950" cy="8973771"/>
            <a:chOff x="0" y="0"/>
            <a:chExt cx="18229267" cy="11965028"/>
          </a:xfrm>
        </p:grpSpPr>
        <p:grpSp>
          <p:nvGrpSpPr>
            <p:cNvPr id="4" name="Group 4"/>
            <p:cNvGrpSpPr/>
            <p:nvPr/>
          </p:nvGrpSpPr>
          <p:grpSpPr>
            <a:xfrm>
              <a:off x="237334" y="1710065"/>
              <a:ext cx="17818100" cy="9969500"/>
              <a:chOff x="0" y="0"/>
              <a:chExt cx="3420621" cy="191389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420621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420621" h="1913890">
                    <a:moveTo>
                      <a:pt x="0" y="0"/>
                    </a:moveTo>
                    <a:lnTo>
                      <a:pt x="3420621" y="0"/>
                    </a:lnTo>
                    <a:lnTo>
                      <a:pt x="3420621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229267" cy="11965028"/>
            </a:xfrm>
            <a:prstGeom prst="rect">
              <a:avLst/>
            </a:prstGeom>
          </p:spPr>
        </p:pic>
      </p:grpSp>
      <p:sp>
        <p:nvSpPr>
          <p:cNvPr id="7" name="Title 1"/>
          <p:cNvSpPr>
            <a:spLocks noGrp="1"/>
          </p:cNvSpPr>
          <p:nvPr/>
        </p:nvSpPr>
        <p:spPr>
          <a:xfrm>
            <a:off x="2463800" y="1943100"/>
            <a:ext cx="13289915" cy="1325880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b="1" dirty="0" smtClean="0">
                <a:latin typeface="Britannic Bold" panose="020B0903060703020204" pitchFamily="34" charset="0"/>
              </a:rPr>
              <a:t>JAWATANKUASA PENTAKSIRAN</a:t>
            </a:r>
            <a:endParaRPr lang="en-MY" sz="4400" dirty="0">
              <a:latin typeface="Britannic Bold" panose="020B0903060703020204" pitchFamily="34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/>
        </p:nvSpPr>
        <p:spPr>
          <a:xfrm>
            <a:off x="2463800" y="3268980"/>
            <a:ext cx="13289280" cy="61696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4400" dirty="0" err="1" smtClean="0"/>
              <a:t>Tanggungjawab</a:t>
            </a:r>
            <a:r>
              <a:rPr lang="en-US" sz="4400" dirty="0" smtClean="0"/>
              <a:t> </a:t>
            </a:r>
            <a:r>
              <a:rPr lang="en-US" sz="4400" dirty="0" err="1"/>
              <a:t>sekolah</a:t>
            </a:r>
            <a:r>
              <a:rPr lang="en-US" sz="4400" dirty="0"/>
              <a:t> </a:t>
            </a:r>
            <a:r>
              <a:rPr lang="en-US" sz="4400" dirty="0" err="1"/>
              <a:t>dan</a:t>
            </a:r>
            <a:r>
              <a:rPr lang="en-US" sz="4400" dirty="0"/>
              <a:t> </a:t>
            </a:r>
            <a:r>
              <a:rPr lang="en-US" sz="4400" dirty="0" err="1"/>
              <a:t>Ketua</a:t>
            </a:r>
            <a:r>
              <a:rPr lang="en-US" sz="4400" dirty="0"/>
              <a:t> </a:t>
            </a:r>
            <a:r>
              <a:rPr lang="en-US" sz="4400" dirty="0" err="1"/>
              <a:t>Panitia</a:t>
            </a:r>
            <a:r>
              <a:rPr lang="en-US" sz="4400" dirty="0"/>
              <a:t> </a:t>
            </a:r>
            <a:r>
              <a:rPr lang="en-US" sz="4400" dirty="0" err="1"/>
              <a:t>Pendidikan</a:t>
            </a:r>
            <a:r>
              <a:rPr lang="en-US" sz="4400" dirty="0"/>
              <a:t> </a:t>
            </a:r>
            <a:r>
              <a:rPr lang="en-US" sz="4400" dirty="0" smtClean="0"/>
              <a:t>Islam </a:t>
            </a:r>
            <a:r>
              <a:rPr lang="en-US" sz="4400" dirty="0" err="1" smtClean="0"/>
              <a:t>ialah</a:t>
            </a:r>
            <a:r>
              <a:rPr lang="en-US" sz="4400" dirty="0" smtClean="0"/>
              <a:t> :</a:t>
            </a:r>
            <a:r>
              <a:rPr lang="en-US" sz="4400" b="1" dirty="0" smtClean="0"/>
              <a:t> </a:t>
            </a:r>
            <a:endParaRPr lang="en-MY" sz="4400" dirty="0"/>
          </a:p>
          <a:p>
            <a:pPr algn="just"/>
            <a:r>
              <a:rPr lang="en-US" sz="4400" dirty="0" err="1" smtClean="0"/>
              <a:t>Merancang</a:t>
            </a:r>
            <a:r>
              <a:rPr lang="en-US" sz="4400" dirty="0" smtClean="0"/>
              <a:t> </a:t>
            </a:r>
            <a:r>
              <a:rPr lang="en-US" sz="4400" dirty="0" err="1"/>
              <a:t>dan</a:t>
            </a:r>
            <a:r>
              <a:rPr lang="en-US" sz="4400" dirty="0"/>
              <a:t> </a:t>
            </a:r>
            <a:r>
              <a:rPr lang="en-US" sz="4400" dirty="0" err="1"/>
              <a:t>mengatur</a:t>
            </a:r>
            <a:r>
              <a:rPr lang="en-US" sz="4400" dirty="0"/>
              <a:t> </a:t>
            </a:r>
            <a:r>
              <a:rPr lang="en-US" sz="4400" dirty="0" err="1"/>
              <a:t>pelaksanaan</a:t>
            </a:r>
            <a:r>
              <a:rPr lang="en-US" sz="4400" dirty="0"/>
              <a:t> </a:t>
            </a:r>
            <a:r>
              <a:rPr lang="en-US" sz="4400" dirty="0" err="1" smtClean="0"/>
              <a:t>ujian</a:t>
            </a:r>
            <a:r>
              <a:rPr lang="en-US" sz="4400" dirty="0" smtClean="0"/>
              <a:t>.</a:t>
            </a:r>
            <a:endParaRPr lang="en-MY" sz="4400" dirty="0"/>
          </a:p>
          <a:p>
            <a:pPr algn="just"/>
            <a:r>
              <a:rPr lang="en-US" sz="4400" dirty="0" err="1" smtClean="0"/>
              <a:t>Membuat</a:t>
            </a:r>
            <a:r>
              <a:rPr lang="en-US" sz="4400" dirty="0" smtClean="0"/>
              <a:t> </a:t>
            </a:r>
            <a:r>
              <a:rPr lang="en-US" sz="4400" dirty="0" err="1"/>
              <a:t>jadual</a:t>
            </a:r>
            <a:r>
              <a:rPr lang="en-US" sz="4400" dirty="0"/>
              <a:t> </a:t>
            </a:r>
            <a:r>
              <a:rPr lang="en-US" sz="4400" dirty="0" err="1"/>
              <a:t>giliran</a:t>
            </a:r>
            <a:r>
              <a:rPr lang="en-US" sz="4400" dirty="0"/>
              <a:t> </a:t>
            </a:r>
            <a:r>
              <a:rPr lang="en-US" sz="4400" dirty="0" err="1"/>
              <a:t>untuk</a:t>
            </a:r>
            <a:r>
              <a:rPr lang="en-US" sz="4400" dirty="0"/>
              <a:t> UTQH </a:t>
            </a:r>
            <a:r>
              <a:rPr lang="en-US" sz="4400" dirty="0" err="1"/>
              <a:t>melibatkan</a:t>
            </a:r>
            <a:r>
              <a:rPr lang="en-US" sz="4400" dirty="0"/>
              <a:t> </a:t>
            </a:r>
            <a:r>
              <a:rPr lang="en-US" sz="4400" dirty="0" err="1"/>
              <a:t>kelas</a:t>
            </a:r>
            <a:r>
              <a:rPr lang="en-US" sz="4400" dirty="0"/>
              <a:t> </a:t>
            </a:r>
            <a:r>
              <a:rPr lang="en-US" sz="4400" dirty="0" err="1"/>
              <a:t>dan</a:t>
            </a:r>
            <a:r>
              <a:rPr lang="en-US" sz="4400" dirty="0"/>
              <a:t> </a:t>
            </a:r>
            <a:r>
              <a:rPr lang="en-US" sz="4400" dirty="0" err="1" smtClean="0"/>
              <a:t>calon</a:t>
            </a:r>
            <a:r>
              <a:rPr lang="en-US" sz="4400" dirty="0" smtClean="0"/>
              <a:t>.</a:t>
            </a:r>
            <a:endParaRPr lang="en-MY" sz="4400" dirty="0"/>
          </a:p>
          <a:p>
            <a:pPr algn="just"/>
            <a:r>
              <a:rPr lang="en-US" sz="4400" dirty="0" err="1" smtClean="0"/>
              <a:t>Mengatur</a:t>
            </a:r>
            <a:r>
              <a:rPr lang="en-US" sz="4400" dirty="0" smtClean="0"/>
              <a:t> </a:t>
            </a:r>
            <a:r>
              <a:rPr lang="en-US" sz="4400" dirty="0" err="1"/>
              <a:t>pergerakan</a:t>
            </a:r>
            <a:r>
              <a:rPr lang="en-US" sz="4400" dirty="0"/>
              <a:t> </a:t>
            </a:r>
            <a:r>
              <a:rPr lang="en-US" sz="4400" dirty="0" err="1"/>
              <a:t>calon</a:t>
            </a:r>
            <a:r>
              <a:rPr lang="en-US" sz="4400" dirty="0"/>
              <a:t>, </a:t>
            </a:r>
            <a:r>
              <a:rPr lang="en-US" sz="4400" dirty="0" err="1"/>
              <a:t>bilik</a:t>
            </a:r>
            <a:r>
              <a:rPr lang="en-US" sz="4400" dirty="0"/>
              <a:t> </a:t>
            </a:r>
            <a:r>
              <a:rPr lang="en-US" sz="4400" dirty="0" err="1"/>
              <a:t>pelaksanaan</a:t>
            </a:r>
            <a:r>
              <a:rPr lang="en-US" sz="4400" dirty="0"/>
              <a:t> </a:t>
            </a:r>
            <a:r>
              <a:rPr lang="en-US" sz="4400" dirty="0" err="1"/>
              <a:t>ujian</a:t>
            </a:r>
            <a:r>
              <a:rPr lang="en-US" sz="4400" dirty="0"/>
              <a:t> yang </a:t>
            </a:r>
            <a:r>
              <a:rPr lang="en-US" sz="4400" dirty="0" err="1" smtClean="0"/>
              <a:t>sesuai</a:t>
            </a:r>
            <a:r>
              <a:rPr lang="en-US" sz="4400" dirty="0" smtClean="0"/>
              <a:t>.</a:t>
            </a:r>
            <a:endParaRPr lang="en-MY" sz="4400" dirty="0"/>
          </a:p>
          <a:p>
            <a:pPr algn="just"/>
            <a:r>
              <a:rPr lang="en-US" sz="4400" dirty="0" err="1" smtClean="0"/>
              <a:t>Tempoh</a:t>
            </a:r>
            <a:r>
              <a:rPr lang="en-US" sz="4400" dirty="0" smtClean="0"/>
              <a:t> </a:t>
            </a:r>
            <a:r>
              <a:rPr lang="en-US" sz="4400" dirty="0" err="1"/>
              <a:t>dan</a:t>
            </a:r>
            <a:r>
              <a:rPr lang="en-US" sz="4400" dirty="0"/>
              <a:t> </a:t>
            </a:r>
            <a:r>
              <a:rPr lang="en-US" sz="4400" dirty="0" err="1"/>
              <a:t>masa</a:t>
            </a:r>
            <a:r>
              <a:rPr lang="en-US" sz="4400" dirty="0"/>
              <a:t> </a:t>
            </a:r>
            <a:r>
              <a:rPr lang="en-US" sz="4400" dirty="0" err="1"/>
              <a:t>bergantung</a:t>
            </a:r>
            <a:r>
              <a:rPr lang="en-US" sz="4400" dirty="0"/>
              <a:t> </a:t>
            </a:r>
            <a:r>
              <a:rPr lang="en-US" sz="4400" dirty="0" err="1"/>
              <a:t>kepada</a:t>
            </a:r>
            <a:r>
              <a:rPr lang="en-US" sz="4400" dirty="0"/>
              <a:t> </a:t>
            </a:r>
            <a:r>
              <a:rPr lang="en-US" sz="4400" dirty="0" err="1"/>
              <a:t>fasiliti</a:t>
            </a:r>
            <a:r>
              <a:rPr lang="en-US" sz="4400" dirty="0"/>
              <a:t> </a:t>
            </a:r>
            <a:r>
              <a:rPr lang="en-US" sz="4400" dirty="0" err="1"/>
              <a:t>dan</a:t>
            </a:r>
            <a:r>
              <a:rPr lang="en-US" sz="4400" dirty="0"/>
              <a:t> </a:t>
            </a:r>
            <a:r>
              <a:rPr lang="en-US" sz="4400" dirty="0" err="1"/>
              <a:t>jumlah</a:t>
            </a:r>
            <a:r>
              <a:rPr lang="en-US" sz="4400" dirty="0"/>
              <a:t> </a:t>
            </a:r>
            <a:r>
              <a:rPr lang="en-US" sz="4400" dirty="0" err="1" smtClean="0"/>
              <a:t>calon</a:t>
            </a:r>
            <a:r>
              <a:rPr lang="en-US" sz="4400" dirty="0" smtClean="0"/>
              <a:t>.</a:t>
            </a:r>
            <a:endParaRPr lang="en-MY" sz="4400" dirty="0"/>
          </a:p>
        </p:txBody>
      </p:sp>
      <p:pic>
        <p:nvPicPr>
          <p:cNvPr id="9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5266048" y="4089077"/>
            <a:ext cx="1345552" cy="105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87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4006735" y="-4006735"/>
            <a:ext cx="10274531" cy="1828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08025" y="656615"/>
            <a:ext cx="13671950" cy="8973771"/>
            <a:chOff x="0" y="0"/>
            <a:chExt cx="18229267" cy="11965028"/>
          </a:xfrm>
        </p:grpSpPr>
        <p:grpSp>
          <p:nvGrpSpPr>
            <p:cNvPr id="4" name="Group 4"/>
            <p:cNvGrpSpPr/>
            <p:nvPr/>
          </p:nvGrpSpPr>
          <p:grpSpPr>
            <a:xfrm>
              <a:off x="237334" y="1710065"/>
              <a:ext cx="17818100" cy="9969500"/>
              <a:chOff x="0" y="0"/>
              <a:chExt cx="3420621" cy="191389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420621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420621" h="1913890">
                    <a:moveTo>
                      <a:pt x="0" y="0"/>
                    </a:moveTo>
                    <a:lnTo>
                      <a:pt x="3420621" y="0"/>
                    </a:lnTo>
                    <a:lnTo>
                      <a:pt x="3420621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229267" cy="11965028"/>
            </a:xfrm>
            <a:prstGeom prst="rect">
              <a:avLst/>
            </a:prstGeom>
          </p:spPr>
        </p:pic>
      </p:grpSp>
      <p:sp>
        <p:nvSpPr>
          <p:cNvPr id="7" name="Title 1"/>
          <p:cNvSpPr>
            <a:spLocks noGrp="1"/>
          </p:cNvSpPr>
          <p:nvPr/>
        </p:nvSpPr>
        <p:spPr>
          <a:xfrm>
            <a:off x="2486025" y="1939290"/>
            <a:ext cx="13320395" cy="1325880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dirty="0" smtClean="0">
                <a:latin typeface="Britannic Bold" panose="020B0903060703020204" pitchFamily="34" charset="0"/>
              </a:rPr>
              <a:t>KETUA PENTAKSIR</a:t>
            </a:r>
            <a:endParaRPr lang="en-US" sz="4400" dirty="0">
              <a:latin typeface="Britannic Bold" panose="020B0903060703020204" pitchFamily="34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/>
        </p:nvSpPr>
        <p:spPr>
          <a:xfrm>
            <a:off x="2486025" y="3265805"/>
            <a:ext cx="13284835" cy="617283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3600" dirty="0" err="1" smtClean="0"/>
              <a:t>Ketua</a:t>
            </a:r>
            <a:r>
              <a:rPr lang="en-US" sz="3600" dirty="0" smtClean="0"/>
              <a:t> </a:t>
            </a:r>
            <a:r>
              <a:rPr lang="en-US" sz="3600" dirty="0" err="1" smtClean="0"/>
              <a:t>Pentaksir</a:t>
            </a:r>
            <a:r>
              <a:rPr lang="en-US" sz="3600" dirty="0" smtClean="0"/>
              <a:t> </a:t>
            </a:r>
            <a:r>
              <a:rPr lang="en-US" sz="3600" dirty="0" err="1" smtClean="0"/>
              <a:t>merancang</a:t>
            </a:r>
            <a:r>
              <a:rPr lang="en-US" sz="3600" dirty="0" smtClean="0"/>
              <a:t> </a:t>
            </a:r>
            <a:r>
              <a:rPr lang="en-US" sz="3600" dirty="0" err="1" smtClean="0"/>
              <a:t>dan</a:t>
            </a:r>
            <a:r>
              <a:rPr lang="en-US" sz="3600" dirty="0" smtClean="0"/>
              <a:t> </a:t>
            </a:r>
            <a:r>
              <a:rPr lang="en-US" sz="3600" dirty="0" err="1" smtClean="0"/>
              <a:t>berbincang</a:t>
            </a:r>
            <a:r>
              <a:rPr lang="en-US" sz="3600" dirty="0" smtClean="0"/>
              <a:t> </a:t>
            </a:r>
            <a:r>
              <a:rPr lang="en-US" sz="3600" dirty="0" err="1" smtClean="0"/>
              <a:t>dengan</a:t>
            </a:r>
            <a:r>
              <a:rPr lang="en-US" sz="3600" dirty="0" smtClean="0"/>
              <a:t> </a:t>
            </a:r>
            <a:r>
              <a:rPr lang="en-US" sz="3600" dirty="0" err="1" smtClean="0"/>
              <a:t>pentadbir</a:t>
            </a:r>
            <a:r>
              <a:rPr lang="en-US" sz="3600" dirty="0" smtClean="0"/>
              <a:t> </a:t>
            </a:r>
            <a:r>
              <a:rPr lang="en-US" sz="3600" dirty="0" err="1" smtClean="0"/>
              <a:t>tentang</a:t>
            </a:r>
            <a:r>
              <a:rPr lang="en-US" sz="3600" dirty="0" smtClean="0"/>
              <a:t> </a:t>
            </a:r>
            <a:r>
              <a:rPr lang="en-US" sz="3600" dirty="0" err="1" smtClean="0"/>
              <a:t>perkara</a:t>
            </a:r>
            <a:r>
              <a:rPr lang="en-US" sz="3600" dirty="0" smtClean="0"/>
              <a:t> </a:t>
            </a:r>
            <a:r>
              <a:rPr lang="en-US" sz="3600" dirty="0" err="1" smtClean="0"/>
              <a:t>berikut</a:t>
            </a:r>
            <a:r>
              <a:rPr lang="en-US" sz="3600" dirty="0" smtClean="0"/>
              <a:t> :</a:t>
            </a:r>
          </a:p>
          <a:p>
            <a:pPr algn="just"/>
            <a:r>
              <a:rPr lang="en-US" sz="3600" dirty="0" err="1" smtClean="0"/>
              <a:t>Bilik</a:t>
            </a:r>
            <a:r>
              <a:rPr lang="en-US" sz="3600" dirty="0" smtClean="0"/>
              <a:t> </a:t>
            </a:r>
            <a:r>
              <a:rPr lang="en-US" sz="3600" dirty="0" err="1" smtClean="0"/>
              <a:t>Ujian</a:t>
            </a:r>
            <a:r>
              <a:rPr lang="en-US" sz="3600" dirty="0" smtClean="0"/>
              <a:t> </a:t>
            </a:r>
            <a:r>
              <a:rPr lang="en-US" sz="3600" dirty="0" err="1" smtClean="0"/>
              <a:t>dan</a:t>
            </a:r>
            <a:r>
              <a:rPr lang="en-US" sz="3600" dirty="0" smtClean="0"/>
              <a:t> </a:t>
            </a:r>
            <a:r>
              <a:rPr lang="en-US" sz="3600" dirty="0" err="1" smtClean="0"/>
              <a:t>Bilik</a:t>
            </a:r>
            <a:r>
              <a:rPr lang="en-US" sz="3600" dirty="0" smtClean="0"/>
              <a:t> </a:t>
            </a:r>
            <a:r>
              <a:rPr lang="en-US" sz="3600" dirty="0" err="1" smtClean="0"/>
              <a:t>Menunggu</a:t>
            </a:r>
            <a:endParaRPr lang="en-US" sz="3600" dirty="0" smtClean="0"/>
          </a:p>
          <a:p>
            <a:pPr algn="just"/>
            <a:r>
              <a:rPr lang="en-US" sz="3600" dirty="0" err="1" smtClean="0"/>
              <a:t>Senarai</a:t>
            </a:r>
            <a:r>
              <a:rPr lang="en-US" sz="3600" dirty="0" smtClean="0"/>
              <a:t> </a:t>
            </a:r>
            <a:r>
              <a:rPr lang="en-US" sz="3600" dirty="0" err="1" smtClean="0"/>
              <a:t>nama</a:t>
            </a:r>
            <a:r>
              <a:rPr lang="en-US" sz="3600" dirty="0" smtClean="0"/>
              <a:t> </a:t>
            </a:r>
            <a:r>
              <a:rPr lang="en-US" sz="3600" dirty="0" err="1" smtClean="0"/>
              <a:t>calon</a:t>
            </a:r>
            <a:r>
              <a:rPr lang="en-US" sz="3600" dirty="0" smtClean="0"/>
              <a:t> (</a:t>
            </a:r>
            <a:r>
              <a:rPr lang="en-US" sz="3600" dirty="0" err="1" smtClean="0"/>
              <a:t>rujuk</a:t>
            </a:r>
            <a:r>
              <a:rPr lang="en-US" sz="3600" dirty="0" smtClean="0"/>
              <a:t> </a:t>
            </a:r>
            <a:r>
              <a:rPr lang="en-US" sz="3600" dirty="0" err="1" smtClean="0"/>
              <a:t>SuP</a:t>
            </a:r>
            <a:r>
              <a:rPr lang="en-US" sz="3600" dirty="0" smtClean="0"/>
              <a:t> SPM </a:t>
            </a:r>
            <a:r>
              <a:rPr lang="en-US" sz="3600" dirty="0" err="1" smtClean="0"/>
              <a:t>sekolah</a:t>
            </a:r>
            <a:r>
              <a:rPr lang="en-US" sz="3600" dirty="0" smtClean="0"/>
              <a:t>)</a:t>
            </a:r>
          </a:p>
          <a:p>
            <a:pPr algn="just"/>
            <a:r>
              <a:rPr lang="en-US" sz="3600" dirty="0" err="1" smtClean="0"/>
              <a:t>Senarai</a:t>
            </a:r>
            <a:r>
              <a:rPr lang="en-US" sz="3600" dirty="0" smtClean="0"/>
              <a:t> </a:t>
            </a:r>
            <a:r>
              <a:rPr lang="en-US" sz="3600" dirty="0" err="1" smtClean="0"/>
              <a:t>kehadiran</a:t>
            </a:r>
            <a:r>
              <a:rPr lang="en-US" sz="3600" dirty="0" smtClean="0"/>
              <a:t> </a:t>
            </a:r>
            <a:r>
              <a:rPr lang="en-US" sz="3600" dirty="0" err="1" smtClean="0"/>
              <a:t>calon</a:t>
            </a:r>
            <a:r>
              <a:rPr lang="en-US" sz="3600" dirty="0" smtClean="0"/>
              <a:t> </a:t>
            </a:r>
            <a:r>
              <a:rPr lang="en-US" sz="3600" dirty="0" err="1" smtClean="0"/>
              <a:t>untuk</a:t>
            </a:r>
            <a:r>
              <a:rPr lang="en-US" sz="3600" dirty="0" smtClean="0"/>
              <a:t> </a:t>
            </a:r>
            <a:r>
              <a:rPr lang="en-US" sz="3600" dirty="0" err="1" smtClean="0"/>
              <a:t>ditandatangani</a:t>
            </a:r>
            <a:endParaRPr lang="en-US" sz="3600" dirty="0" smtClean="0"/>
          </a:p>
          <a:p>
            <a:pPr algn="just"/>
            <a:r>
              <a:rPr lang="en-US" sz="3600" dirty="0" err="1" smtClean="0"/>
              <a:t>Jadual</a:t>
            </a:r>
            <a:r>
              <a:rPr lang="en-US" sz="3600" dirty="0" smtClean="0"/>
              <a:t> </a:t>
            </a:r>
            <a:r>
              <a:rPr lang="en-US" sz="3600" dirty="0" err="1" smtClean="0"/>
              <a:t>giliran</a:t>
            </a:r>
            <a:r>
              <a:rPr lang="en-US" sz="3600" dirty="0" smtClean="0"/>
              <a:t> </a:t>
            </a:r>
            <a:r>
              <a:rPr lang="en-US" sz="3600" dirty="0" err="1" smtClean="0"/>
              <a:t>calon</a:t>
            </a:r>
            <a:r>
              <a:rPr lang="en-US" sz="3600" dirty="0" smtClean="0"/>
              <a:t> </a:t>
            </a:r>
            <a:r>
              <a:rPr lang="en-US" sz="3600" dirty="0" err="1" smtClean="0"/>
              <a:t>untuk</a:t>
            </a:r>
            <a:r>
              <a:rPr lang="en-US" sz="3600" dirty="0" smtClean="0"/>
              <a:t> </a:t>
            </a:r>
            <a:r>
              <a:rPr lang="en-US" sz="3600" dirty="0" err="1" smtClean="0"/>
              <a:t>ditaksir</a:t>
            </a:r>
            <a:endParaRPr lang="en-US" sz="3600" dirty="0" smtClean="0"/>
          </a:p>
          <a:p>
            <a:pPr algn="just"/>
            <a:r>
              <a:rPr lang="en-US" sz="3600" dirty="0" err="1" smtClean="0"/>
              <a:t>Menyediakan</a:t>
            </a:r>
            <a:r>
              <a:rPr lang="en-US" sz="3600" dirty="0" smtClean="0"/>
              <a:t> </a:t>
            </a:r>
            <a:r>
              <a:rPr lang="en-US" sz="3600" dirty="0" err="1" smtClean="0"/>
              <a:t>peralatan</a:t>
            </a:r>
            <a:r>
              <a:rPr lang="en-US" sz="3600" dirty="0" smtClean="0"/>
              <a:t> </a:t>
            </a:r>
            <a:r>
              <a:rPr lang="en-US" sz="3600" dirty="0" err="1" smtClean="0"/>
              <a:t>pentaksiran</a:t>
            </a:r>
            <a:r>
              <a:rPr lang="en-US" sz="3600" dirty="0" smtClean="0"/>
              <a:t> ( jam </a:t>
            </a:r>
            <a:r>
              <a:rPr lang="en-US" sz="3600" dirty="0" err="1" smtClean="0"/>
              <a:t>randik</a:t>
            </a:r>
            <a:r>
              <a:rPr lang="en-US" sz="3600" dirty="0" smtClean="0"/>
              <a:t> / </a:t>
            </a:r>
            <a:r>
              <a:rPr lang="en-US" sz="3600" dirty="0" err="1" smtClean="0"/>
              <a:t>loceng</a:t>
            </a:r>
            <a:r>
              <a:rPr lang="en-US" sz="3600" dirty="0" smtClean="0"/>
              <a:t>) </a:t>
            </a:r>
          </a:p>
          <a:p>
            <a:pPr algn="just"/>
            <a:r>
              <a:rPr lang="en-US" sz="3600" dirty="0" err="1" smtClean="0"/>
              <a:t>Mengatur</a:t>
            </a:r>
            <a:r>
              <a:rPr lang="en-US" sz="3600" dirty="0" smtClean="0"/>
              <a:t> </a:t>
            </a:r>
            <a:r>
              <a:rPr lang="en-US" sz="3600" dirty="0" err="1"/>
              <a:t>pergerakan</a:t>
            </a:r>
            <a:r>
              <a:rPr lang="en-US" sz="3600" dirty="0"/>
              <a:t> </a:t>
            </a:r>
            <a:r>
              <a:rPr lang="en-US" sz="3600" dirty="0" err="1" smtClean="0"/>
              <a:t>calon</a:t>
            </a:r>
            <a:r>
              <a:rPr lang="en-US" sz="3600" dirty="0"/>
              <a:t> </a:t>
            </a:r>
            <a:r>
              <a:rPr lang="en-US" sz="3600" dirty="0" err="1" smtClean="0"/>
              <a:t>dari</a:t>
            </a:r>
            <a:r>
              <a:rPr lang="en-US" sz="3600" dirty="0" smtClean="0"/>
              <a:t> </a:t>
            </a:r>
            <a:r>
              <a:rPr lang="en-US" sz="3600" dirty="0" err="1" smtClean="0"/>
              <a:t>Bilik</a:t>
            </a:r>
            <a:r>
              <a:rPr lang="en-US" sz="3600" dirty="0" smtClean="0"/>
              <a:t> </a:t>
            </a:r>
            <a:r>
              <a:rPr lang="en-US" sz="3600" dirty="0" err="1" smtClean="0"/>
              <a:t>Menunggu</a:t>
            </a:r>
            <a:r>
              <a:rPr lang="en-US" sz="3600" dirty="0" smtClean="0"/>
              <a:t> </a:t>
            </a:r>
            <a:r>
              <a:rPr lang="en-US" sz="3600" dirty="0" err="1" smtClean="0"/>
              <a:t>ke</a:t>
            </a:r>
            <a:r>
              <a:rPr lang="en-US" sz="3600" dirty="0" smtClean="0"/>
              <a:t> </a:t>
            </a:r>
            <a:r>
              <a:rPr lang="en-US" sz="3600" dirty="0" err="1" smtClean="0"/>
              <a:t>Bilik</a:t>
            </a:r>
            <a:r>
              <a:rPr lang="en-US" sz="3600" dirty="0" smtClean="0"/>
              <a:t> </a:t>
            </a:r>
            <a:r>
              <a:rPr lang="en-US" sz="3600" dirty="0" err="1" smtClean="0"/>
              <a:t>Ujian</a:t>
            </a:r>
            <a:r>
              <a:rPr lang="en-US" sz="3600" dirty="0" smtClean="0"/>
              <a:t> </a:t>
            </a:r>
          </a:p>
          <a:p>
            <a:pPr algn="just"/>
            <a:r>
              <a:rPr lang="en-US" sz="3600" dirty="0" err="1" smtClean="0"/>
              <a:t>Menyerah</a:t>
            </a:r>
            <a:r>
              <a:rPr lang="en-US" sz="3600" dirty="0" smtClean="0"/>
              <a:t> </a:t>
            </a:r>
            <a:r>
              <a:rPr lang="en-US" sz="3600" dirty="0" err="1" smtClean="0"/>
              <a:t>semula</a:t>
            </a:r>
            <a:r>
              <a:rPr lang="en-US" sz="3600" dirty="0" smtClean="0"/>
              <a:t> </a:t>
            </a:r>
            <a:r>
              <a:rPr lang="en-US" sz="3600" dirty="0" err="1" smtClean="0"/>
              <a:t>instrumen</a:t>
            </a:r>
            <a:r>
              <a:rPr lang="en-US" sz="3600" dirty="0" smtClean="0"/>
              <a:t> </a:t>
            </a:r>
            <a:r>
              <a:rPr lang="en-US" sz="3600" dirty="0" err="1" smtClean="0"/>
              <a:t>kepada</a:t>
            </a:r>
            <a:r>
              <a:rPr lang="en-US" sz="3600" dirty="0" smtClean="0"/>
              <a:t> </a:t>
            </a:r>
            <a:r>
              <a:rPr lang="en-US" sz="3600" dirty="0" err="1" smtClean="0"/>
              <a:t>SuP</a:t>
            </a:r>
            <a:r>
              <a:rPr lang="en-US" sz="3600" dirty="0" smtClean="0"/>
              <a:t> SPM </a:t>
            </a:r>
            <a:r>
              <a:rPr lang="en-US" sz="3600" dirty="0" err="1" smtClean="0"/>
              <a:t>setelah</a:t>
            </a:r>
            <a:r>
              <a:rPr lang="en-US" sz="3600" dirty="0" smtClean="0"/>
              <a:t> </a:t>
            </a:r>
            <a:r>
              <a:rPr lang="en-US" sz="3600" dirty="0" err="1" smtClean="0"/>
              <a:t>setiap</a:t>
            </a:r>
            <a:r>
              <a:rPr lang="en-US" sz="3600" dirty="0" smtClean="0"/>
              <a:t> kali </a:t>
            </a:r>
            <a:r>
              <a:rPr lang="en-US" sz="3600" dirty="0" err="1" smtClean="0"/>
              <a:t>selesai</a:t>
            </a:r>
            <a:r>
              <a:rPr lang="en-US" sz="3600" dirty="0" smtClean="0"/>
              <a:t> </a:t>
            </a:r>
            <a:r>
              <a:rPr lang="en-US" sz="3600" dirty="0" err="1" smtClean="0"/>
              <a:t>sesi</a:t>
            </a:r>
            <a:r>
              <a:rPr lang="en-US" sz="3600" dirty="0" smtClean="0"/>
              <a:t> </a:t>
            </a:r>
            <a:r>
              <a:rPr lang="en-US" sz="3600" dirty="0" err="1" smtClean="0"/>
              <a:t>ujian</a:t>
            </a:r>
            <a:endParaRPr lang="en-US" sz="3600" dirty="0"/>
          </a:p>
        </p:txBody>
      </p:sp>
      <p:pic>
        <p:nvPicPr>
          <p:cNvPr id="9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5148198" y="4012877"/>
            <a:ext cx="1345552" cy="105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96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4006735" y="-4006735"/>
            <a:ext cx="10274531" cy="1828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08025" y="656615"/>
            <a:ext cx="13671950" cy="8973771"/>
            <a:chOff x="0" y="0"/>
            <a:chExt cx="18229267" cy="11965028"/>
          </a:xfrm>
        </p:grpSpPr>
        <p:grpSp>
          <p:nvGrpSpPr>
            <p:cNvPr id="4" name="Group 4"/>
            <p:cNvGrpSpPr/>
            <p:nvPr/>
          </p:nvGrpSpPr>
          <p:grpSpPr>
            <a:xfrm>
              <a:off x="237334" y="1710065"/>
              <a:ext cx="17818100" cy="9969500"/>
              <a:chOff x="0" y="0"/>
              <a:chExt cx="3420621" cy="191389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420621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420621" h="1913890">
                    <a:moveTo>
                      <a:pt x="0" y="0"/>
                    </a:moveTo>
                    <a:lnTo>
                      <a:pt x="3420621" y="0"/>
                    </a:lnTo>
                    <a:lnTo>
                      <a:pt x="3420621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229267" cy="11965028"/>
            </a:xfrm>
            <a:prstGeom prst="rect">
              <a:avLst/>
            </a:prstGeom>
          </p:spPr>
        </p:pic>
      </p:grpSp>
      <p:sp>
        <p:nvSpPr>
          <p:cNvPr id="7" name="Title 1"/>
          <p:cNvSpPr>
            <a:spLocks noGrp="1"/>
          </p:cNvSpPr>
          <p:nvPr/>
        </p:nvSpPr>
        <p:spPr>
          <a:xfrm>
            <a:off x="2514600" y="1939290"/>
            <a:ext cx="13299440" cy="1325880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dirty="0" smtClean="0">
                <a:latin typeface="Britannic Bold" panose="020B0903060703020204" pitchFamily="34" charset="0"/>
              </a:rPr>
              <a:t>PENTAKSIR</a:t>
            </a:r>
            <a:endParaRPr lang="en-US" sz="4400" dirty="0">
              <a:latin typeface="Britannic Bold" panose="020B0903060703020204" pitchFamily="34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/>
        </p:nvSpPr>
        <p:spPr>
          <a:xfrm>
            <a:off x="2514600" y="3238500"/>
            <a:ext cx="13298805" cy="61842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4400" dirty="0" err="1"/>
              <a:t>Disyaratkan</a:t>
            </a:r>
            <a:r>
              <a:rPr lang="en-US" sz="4400" dirty="0"/>
              <a:t> </a:t>
            </a:r>
            <a:r>
              <a:rPr lang="en-US" sz="4400" dirty="0" err="1" smtClean="0"/>
              <a:t>Pentaksir</a:t>
            </a:r>
            <a:r>
              <a:rPr lang="en-US" sz="4400" dirty="0" smtClean="0"/>
              <a:t> </a:t>
            </a:r>
            <a:r>
              <a:rPr lang="en-US" sz="4400" dirty="0" err="1"/>
              <a:t>adalah</a:t>
            </a:r>
            <a:r>
              <a:rPr lang="en-US" sz="4400" dirty="0"/>
              <a:t> guru </a:t>
            </a:r>
            <a:r>
              <a:rPr lang="en-US" sz="4400" dirty="0" err="1"/>
              <a:t>mata</a:t>
            </a:r>
            <a:r>
              <a:rPr lang="en-US" sz="4400" dirty="0"/>
              <a:t> </a:t>
            </a:r>
            <a:r>
              <a:rPr lang="en-US" sz="4400" dirty="0" err="1"/>
              <a:t>pelajaran</a:t>
            </a:r>
            <a:r>
              <a:rPr lang="en-US" sz="4400" dirty="0"/>
              <a:t> </a:t>
            </a:r>
            <a:r>
              <a:rPr lang="en-US" sz="4400" dirty="0" err="1"/>
              <a:t>Pendidikan</a:t>
            </a:r>
            <a:r>
              <a:rPr lang="en-US" sz="4400" dirty="0"/>
              <a:t> </a:t>
            </a:r>
            <a:r>
              <a:rPr lang="en-US" sz="4400" dirty="0" smtClean="0"/>
              <a:t>Islam </a:t>
            </a:r>
            <a:r>
              <a:rPr lang="en-US" sz="4400" dirty="0"/>
              <a:t>yang </a:t>
            </a:r>
            <a:r>
              <a:rPr lang="en-US" sz="4400" b="1" dirty="0" err="1"/>
              <a:t>mengajar</a:t>
            </a:r>
            <a:r>
              <a:rPr lang="en-US" sz="4400" b="1" dirty="0"/>
              <a:t> </a:t>
            </a:r>
            <a:r>
              <a:rPr lang="en-US" sz="4400" b="1" dirty="0" err="1"/>
              <a:t>Tingkatan</a:t>
            </a:r>
            <a:r>
              <a:rPr lang="en-US" sz="4400" b="1" dirty="0"/>
              <a:t> 4 </a:t>
            </a:r>
            <a:r>
              <a:rPr lang="en-US" sz="4400" b="1" dirty="0" err="1"/>
              <a:t>dan</a:t>
            </a:r>
            <a:r>
              <a:rPr lang="en-US" sz="4400" b="1" dirty="0"/>
              <a:t> 5</a:t>
            </a:r>
          </a:p>
          <a:p>
            <a:pPr algn="just"/>
            <a:r>
              <a:rPr lang="en-US" sz="4400" dirty="0" err="1" smtClean="0"/>
              <a:t>Bilangan</a:t>
            </a:r>
            <a:r>
              <a:rPr lang="en-US" sz="4400" dirty="0" smtClean="0"/>
              <a:t> </a:t>
            </a:r>
            <a:r>
              <a:rPr lang="en-US" sz="4400" dirty="0" err="1"/>
              <a:t>pentaksir</a:t>
            </a:r>
            <a:r>
              <a:rPr lang="en-US" sz="4400" dirty="0"/>
              <a:t> </a:t>
            </a:r>
            <a:r>
              <a:rPr lang="en-US" sz="4400" dirty="0" smtClean="0"/>
              <a:t>– </a:t>
            </a:r>
            <a:r>
              <a:rPr lang="en-US" sz="4400" b="1" dirty="0" err="1" smtClean="0"/>
              <a:t>seorang</a:t>
            </a:r>
            <a:r>
              <a:rPr lang="en-US" sz="4400" dirty="0" smtClean="0"/>
              <a:t> </a:t>
            </a:r>
            <a:r>
              <a:rPr lang="en-US" sz="4400" dirty="0" err="1" smtClean="0"/>
              <a:t>pentaksir</a:t>
            </a:r>
            <a:r>
              <a:rPr lang="en-US" sz="4400" dirty="0" smtClean="0"/>
              <a:t> </a:t>
            </a:r>
            <a:r>
              <a:rPr lang="en-US" sz="4400" dirty="0" err="1" smtClean="0"/>
              <a:t>bagi</a:t>
            </a:r>
            <a:r>
              <a:rPr lang="en-US" sz="4400" dirty="0" smtClean="0"/>
              <a:t> </a:t>
            </a:r>
            <a:r>
              <a:rPr lang="en-US" sz="4400" dirty="0" err="1" smtClean="0"/>
              <a:t>setiap</a:t>
            </a:r>
            <a:r>
              <a:rPr lang="en-US" sz="4400" dirty="0" smtClean="0"/>
              <a:t> </a:t>
            </a:r>
            <a:r>
              <a:rPr lang="en-US" sz="4400" dirty="0" err="1" smtClean="0"/>
              <a:t>Bilik</a:t>
            </a:r>
            <a:r>
              <a:rPr lang="en-US" sz="4400" dirty="0" smtClean="0"/>
              <a:t> </a:t>
            </a:r>
            <a:r>
              <a:rPr lang="en-US" sz="4400" dirty="0" err="1" smtClean="0"/>
              <a:t>Ujian</a:t>
            </a:r>
            <a:endParaRPr lang="en-US" sz="4400" dirty="0" smtClean="0"/>
          </a:p>
          <a:p>
            <a:pPr algn="just"/>
            <a:r>
              <a:rPr lang="en-US" sz="4400" dirty="0" err="1"/>
              <a:t>M</a:t>
            </a:r>
            <a:r>
              <a:rPr lang="en-US" sz="4400" dirty="0" err="1" smtClean="0"/>
              <a:t>eneliti</a:t>
            </a:r>
            <a:r>
              <a:rPr lang="en-US" sz="4400" dirty="0" smtClean="0"/>
              <a:t> </a:t>
            </a:r>
            <a:r>
              <a:rPr lang="en-US" sz="4400" dirty="0" err="1"/>
              <a:t>dan</a:t>
            </a:r>
            <a:r>
              <a:rPr lang="en-US" sz="4400" dirty="0"/>
              <a:t> </a:t>
            </a:r>
            <a:r>
              <a:rPr lang="en-US" sz="4400" dirty="0" err="1"/>
              <a:t>memahami</a:t>
            </a:r>
            <a:r>
              <a:rPr lang="en-US" sz="4400" dirty="0"/>
              <a:t> </a:t>
            </a:r>
            <a:r>
              <a:rPr lang="en-US" sz="4400" b="1" dirty="0" err="1"/>
              <a:t>kriteria</a:t>
            </a:r>
            <a:r>
              <a:rPr lang="en-US" sz="4400" b="1" dirty="0"/>
              <a:t> </a:t>
            </a:r>
            <a:r>
              <a:rPr lang="en-US" sz="4400" b="1" dirty="0" err="1"/>
              <a:t>penskoran</a:t>
            </a:r>
            <a:r>
              <a:rPr lang="en-US" sz="4400" dirty="0"/>
              <a:t> </a:t>
            </a:r>
            <a:r>
              <a:rPr lang="en-US" sz="4400" dirty="0" err="1"/>
              <a:t>setiap</a:t>
            </a:r>
            <a:r>
              <a:rPr lang="en-US" sz="4400" dirty="0"/>
              <a:t> </a:t>
            </a:r>
            <a:r>
              <a:rPr lang="en-US" sz="4400" dirty="0" err="1" smtClean="0"/>
              <a:t>elemen</a:t>
            </a:r>
            <a:r>
              <a:rPr lang="en-US" sz="4400" dirty="0" smtClean="0"/>
              <a:t>.</a:t>
            </a:r>
          </a:p>
          <a:p>
            <a:pPr algn="just"/>
            <a:r>
              <a:rPr lang="en-US" sz="4400" dirty="0" err="1" smtClean="0"/>
              <a:t>Melaksanakan</a:t>
            </a:r>
            <a:r>
              <a:rPr lang="en-US" sz="4400" dirty="0" smtClean="0"/>
              <a:t> </a:t>
            </a:r>
            <a:r>
              <a:rPr lang="en-US" sz="4400" dirty="0" err="1" smtClean="0"/>
              <a:t>pentaksiran</a:t>
            </a:r>
            <a:r>
              <a:rPr lang="en-US" sz="4400" dirty="0" smtClean="0"/>
              <a:t> </a:t>
            </a:r>
            <a:r>
              <a:rPr lang="en-US" sz="4400" dirty="0" err="1" smtClean="0"/>
              <a:t>dengan</a:t>
            </a:r>
            <a:r>
              <a:rPr lang="en-US" sz="4400" dirty="0" smtClean="0"/>
              <a:t> </a:t>
            </a:r>
            <a:r>
              <a:rPr lang="en-US" sz="4400" b="1" dirty="0" err="1"/>
              <a:t>telus</a:t>
            </a:r>
            <a:r>
              <a:rPr lang="en-US" sz="4400" b="1" dirty="0"/>
              <a:t> </a:t>
            </a:r>
            <a:r>
              <a:rPr lang="en-US" sz="4400" b="1" dirty="0" err="1"/>
              <a:t>dan</a:t>
            </a:r>
            <a:r>
              <a:rPr lang="en-US" sz="4400" b="1" dirty="0"/>
              <a:t> </a:t>
            </a:r>
            <a:r>
              <a:rPr lang="en-US" sz="4400" b="1" dirty="0" err="1"/>
              <a:t>penuh</a:t>
            </a:r>
            <a:r>
              <a:rPr lang="en-US" sz="4400" b="1" dirty="0"/>
              <a:t> </a:t>
            </a:r>
            <a:r>
              <a:rPr lang="en-US" sz="4400" b="1" dirty="0" err="1" smtClean="0"/>
              <a:t>integriti</a:t>
            </a:r>
            <a:r>
              <a:rPr lang="en-US" sz="4400" b="1" dirty="0" smtClean="0"/>
              <a:t>.</a:t>
            </a:r>
          </a:p>
          <a:p>
            <a:pPr algn="just"/>
            <a:r>
              <a:rPr lang="en-US" sz="4400" dirty="0" err="1" smtClean="0"/>
              <a:t>Menjaga</a:t>
            </a:r>
            <a:r>
              <a:rPr lang="en-US" sz="4400" dirty="0" smtClean="0"/>
              <a:t> </a:t>
            </a:r>
            <a:r>
              <a:rPr lang="en-US" sz="4400" b="1" dirty="0" err="1"/>
              <a:t>kerahsiaan</a:t>
            </a:r>
            <a:r>
              <a:rPr lang="en-US" sz="4400" dirty="0"/>
              <a:t>  </a:t>
            </a:r>
            <a:r>
              <a:rPr lang="en-US" sz="4400" dirty="0" err="1"/>
              <a:t>terutama</a:t>
            </a:r>
            <a:r>
              <a:rPr lang="en-US" sz="4400" dirty="0"/>
              <a:t> </a:t>
            </a:r>
            <a:r>
              <a:rPr lang="en-US" sz="4400" dirty="0" err="1"/>
              <a:t>terhadap</a:t>
            </a:r>
            <a:r>
              <a:rPr lang="en-US" sz="4400" dirty="0"/>
              <a:t> </a:t>
            </a:r>
            <a:r>
              <a:rPr lang="en-US" sz="4400" dirty="0" err="1"/>
              <a:t>instrumen</a:t>
            </a:r>
            <a:r>
              <a:rPr lang="en-US" sz="4400" dirty="0" smtClean="0"/>
              <a:t>.</a:t>
            </a:r>
          </a:p>
          <a:p>
            <a:pPr marL="0" indent="0">
              <a:buNone/>
            </a:pPr>
            <a:endParaRPr lang="en-US" sz="4400" dirty="0"/>
          </a:p>
          <a:p>
            <a:endParaRPr lang="en-US" sz="4400" dirty="0"/>
          </a:p>
        </p:txBody>
      </p:sp>
      <p:pic>
        <p:nvPicPr>
          <p:cNvPr id="9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5148198" y="8280077"/>
            <a:ext cx="1345552" cy="105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31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4006735" y="-4006735"/>
            <a:ext cx="10274531" cy="1828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08025" y="656615"/>
            <a:ext cx="13671950" cy="8973771"/>
            <a:chOff x="0" y="0"/>
            <a:chExt cx="18229267" cy="11965028"/>
          </a:xfrm>
        </p:grpSpPr>
        <p:grpSp>
          <p:nvGrpSpPr>
            <p:cNvPr id="4" name="Group 4"/>
            <p:cNvGrpSpPr/>
            <p:nvPr/>
          </p:nvGrpSpPr>
          <p:grpSpPr>
            <a:xfrm>
              <a:off x="237334" y="1710065"/>
              <a:ext cx="17818100" cy="9969500"/>
              <a:chOff x="0" y="0"/>
              <a:chExt cx="3420621" cy="191389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420621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420621" h="1913890">
                    <a:moveTo>
                      <a:pt x="0" y="0"/>
                    </a:moveTo>
                    <a:lnTo>
                      <a:pt x="3420621" y="0"/>
                    </a:lnTo>
                    <a:lnTo>
                      <a:pt x="3420621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229267" cy="11965028"/>
            </a:xfrm>
            <a:prstGeom prst="rect">
              <a:avLst/>
            </a:prstGeom>
          </p:spPr>
        </p:pic>
      </p:grpSp>
      <p:sp>
        <p:nvSpPr>
          <p:cNvPr id="7" name="Title 1"/>
          <p:cNvSpPr>
            <a:spLocks noGrp="1"/>
          </p:cNvSpPr>
          <p:nvPr/>
        </p:nvSpPr>
        <p:spPr>
          <a:xfrm>
            <a:off x="2514600" y="1943100"/>
            <a:ext cx="13329920" cy="1325880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dirty="0" smtClean="0">
                <a:latin typeface="Britannic Bold" panose="020B0903060703020204" pitchFamily="34" charset="0"/>
              </a:rPr>
              <a:t>MASA UJIAN</a:t>
            </a:r>
            <a:endParaRPr lang="en-US" sz="4400" dirty="0">
              <a:latin typeface="Britannic Bold" panose="020B0903060703020204" pitchFamily="34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/>
        </p:nvSpPr>
        <p:spPr>
          <a:xfrm>
            <a:off x="2485390" y="3238500"/>
            <a:ext cx="13345160" cy="61779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6000" dirty="0" err="1"/>
              <a:t>Mengikut</a:t>
            </a:r>
            <a:r>
              <a:rPr lang="en-US" sz="6000" dirty="0"/>
              <a:t> format yang </a:t>
            </a:r>
            <a:r>
              <a:rPr lang="en-US" sz="6000" dirty="0" err="1"/>
              <a:t>ditetapkan</a:t>
            </a:r>
            <a:r>
              <a:rPr lang="en-US" sz="6000" dirty="0"/>
              <a:t> – </a:t>
            </a:r>
            <a:r>
              <a:rPr lang="en-US" sz="6000" b="1" dirty="0"/>
              <a:t>10 </a:t>
            </a:r>
            <a:r>
              <a:rPr lang="en-US" sz="6000" b="1" dirty="0" err="1"/>
              <a:t>minit</a:t>
            </a:r>
            <a:r>
              <a:rPr lang="en-US" sz="6000" b="1" dirty="0"/>
              <a:t> </a:t>
            </a:r>
            <a:r>
              <a:rPr lang="en-US" sz="6000" b="1" dirty="0" err="1"/>
              <a:t>setiap</a:t>
            </a:r>
            <a:r>
              <a:rPr lang="en-US" sz="6000" b="1" dirty="0"/>
              <a:t> </a:t>
            </a:r>
            <a:r>
              <a:rPr lang="en-US" sz="6000" b="1" dirty="0" err="1"/>
              <a:t>calon</a:t>
            </a:r>
            <a:endParaRPr lang="en-MY" sz="6000" b="1" dirty="0"/>
          </a:p>
          <a:p>
            <a:pPr algn="just"/>
            <a:r>
              <a:rPr lang="en-US" sz="6000" dirty="0" err="1" smtClean="0"/>
              <a:t>Ruang</a:t>
            </a:r>
            <a:r>
              <a:rPr lang="en-US" sz="6000" dirty="0" smtClean="0"/>
              <a:t> </a:t>
            </a:r>
            <a:r>
              <a:rPr lang="en-US" sz="6000" dirty="0" err="1"/>
              <a:t>masa</a:t>
            </a:r>
            <a:r>
              <a:rPr lang="en-US" sz="6000" dirty="0"/>
              <a:t> </a:t>
            </a:r>
            <a:r>
              <a:rPr lang="en-US" sz="6000" dirty="0" err="1"/>
              <a:t>untuk</a:t>
            </a:r>
            <a:r>
              <a:rPr lang="en-US" sz="6000" dirty="0"/>
              <a:t> </a:t>
            </a:r>
            <a:r>
              <a:rPr lang="en-US" sz="6000" dirty="0" err="1"/>
              <a:t>pentaksir</a:t>
            </a:r>
            <a:r>
              <a:rPr lang="en-US" sz="6000" dirty="0"/>
              <a:t> </a:t>
            </a:r>
            <a:r>
              <a:rPr lang="en-US" sz="6000" dirty="0" err="1"/>
              <a:t>memberi</a:t>
            </a:r>
            <a:r>
              <a:rPr lang="en-US" sz="6000" dirty="0"/>
              <a:t> </a:t>
            </a:r>
            <a:r>
              <a:rPr lang="en-US" sz="6000" dirty="0" err="1"/>
              <a:t>markah</a:t>
            </a:r>
            <a:r>
              <a:rPr lang="en-US" sz="6000" dirty="0"/>
              <a:t> </a:t>
            </a:r>
            <a:r>
              <a:rPr lang="en-US" sz="6000" dirty="0" err="1"/>
              <a:t>dan</a:t>
            </a:r>
            <a:r>
              <a:rPr lang="en-US" sz="6000" dirty="0"/>
              <a:t> </a:t>
            </a:r>
            <a:r>
              <a:rPr lang="en-US" sz="6000" dirty="0" err="1" smtClean="0"/>
              <a:t>menjumlahkan</a:t>
            </a:r>
            <a:r>
              <a:rPr lang="en-US" sz="6000" dirty="0" smtClean="0"/>
              <a:t> </a:t>
            </a:r>
            <a:r>
              <a:rPr lang="en-US" sz="6000" dirty="0" err="1"/>
              <a:t>markah</a:t>
            </a:r>
            <a:r>
              <a:rPr lang="en-US" sz="6000" dirty="0"/>
              <a:t> </a:t>
            </a:r>
            <a:r>
              <a:rPr lang="en-US" sz="6000" dirty="0" err="1" smtClean="0"/>
              <a:t>keseluruhan</a:t>
            </a:r>
            <a:r>
              <a:rPr lang="en-US" sz="6000" dirty="0" smtClean="0"/>
              <a:t> (</a:t>
            </a:r>
            <a:r>
              <a:rPr lang="en-US" sz="6000" dirty="0" err="1"/>
              <a:t>Elemen</a:t>
            </a:r>
            <a:r>
              <a:rPr lang="en-US" sz="6000" dirty="0"/>
              <a:t> </a:t>
            </a:r>
            <a:r>
              <a:rPr lang="en-US" sz="6000" dirty="0" err="1"/>
              <a:t>T</a:t>
            </a:r>
            <a:r>
              <a:rPr lang="en-US" sz="6000" dirty="0" err="1" smtClean="0"/>
              <a:t>ilawah</a:t>
            </a:r>
            <a:r>
              <a:rPr lang="en-US" sz="6000" dirty="0"/>
              <a:t>, </a:t>
            </a:r>
            <a:r>
              <a:rPr lang="en-US" sz="6000" dirty="0" err="1" smtClean="0"/>
              <a:t>Hafazan</a:t>
            </a:r>
            <a:r>
              <a:rPr lang="en-US" sz="6000" dirty="0" smtClean="0"/>
              <a:t> </a:t>
            </a:r>
            <a:r>
              <a:rPr lang="en-US" sz="6000" dirty="0" err="1" smtClean="0"/>
              <a:t>dan</a:t>
            </a:r>
            <a:r>
              <a:rPr lang="en-US" sz="6000" dirty="0" smtClean="0"/>
              <a:t> </a:t>
            </a:r>
            <a:r>
              <a:rPr lang="en-US" sz="6000" dirty="0" err="1" smtClean="0"/>
              <a:t>Bacaan</a:t>
            </a:r>
            <a:r>
              <a:rPr lang="en-US" sz="6000" dirty="0" smtClean="0"/>
              <a:t> </a:t>
            </a:r>
            <a:r>
              <a:rPr lang="en-US" sz="6000" dirty="0" err="1" smtClean="0"/>
              <a:t>Hadis</a:t>
            </a:r>
            <a:r>
              <a:rPr lang="en-US" sz="6000" dirty="0"/>
              <a:t>)</a:t>
            </a:r>
            <a:endParaRPr lang="en-MY" sz="6000" dirty="0"/>
          </a:p>
        </p:txBody>
      </p:sp>
      <p:pic>
        <p:nvPicPr>
          <p:cNvPr id="9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4660927" y="8039100"/>
            <a:ext cx="1345552" cy="105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41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4006735" y="-4006735"/>
            <a:ext cx="10274531" cy="1828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08025" y="656615"/>
            <a:ext cx="13671950" cy="8973771"/>
            <a:chOff x="0" y="0"/>
            <a:chExt cx="18229267" cy="11965028"/>
          </a:xfrm>
        </p:grpSpPr>
        <p:grpSp>
          <p:nvGrpSpPr>
            <p:cNvPr id="4" name="Group 4"/>
            <p:cNvGrpSpPr/>
            <p:nvPr/>
          </p:nvGrpSpPr>
          <p:grpSpPr>
            <a:xfrm>
              <a:off x="237334" y="1710065"/>
              <a:ext cx="17818100" cy="9969500"/>
              <a:chOff x="0" y="0"/>
              <a:chExt cx="3420621" cy="191389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420621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420621" h="1913890">
                    <a:moveTo>
                      <a:pt x="0" y="0"/>
                    </a:moveTo>
                    <a:lnTo>
                      <a:pt x="3420621" y="0"/>
                    </a:lnTo>
                    <a:lnTo>
                      <a:pt x="3420621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229267" cy="11965028"/>
            </a:xfrm>
            <a:prstGeom prst="rect">
              <a:avLst/>
            </a:prstGeom>
          </p:spPr>
        </p:pic>
      </p:grpSp>
      <p:sp>
        <p:nvSpPr>
          <p:cNvPr id="7" name="Title 1"/>
          <p:cNvSpPr>
            <a:spLocks noGrp="1"/>
          </p:cNvSpPr>
          <p:nvPr/>
        </p:nvSpPr>
        <p:spPr>
          <a:xfrm>
            <a:off x="2514600" y="1943100"/>
            <a:ext cx="13284200" cy="1325880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dirty="0" smtClean="0">
                <a:latin typeface="Britannic Bold" panose="020B0903060703020204" pitchFamily="34" charset="0"/>
              </a:rPr>
              <a:t>SESI UJIAN</a:t>
            </a:r>
            <a:endParaRPr lang="en-US" sz="4400" dirty="0">
              <a:latin typeface="Britannic Bold" panose="020B0903060703020204" pitchFamily="34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/>
        </p:nvSpPr>
        <p:spPr>
          <a:xfrm>
            <a:off x="2514600" y="3268980"/>
            <a:ext cx="13284200" cy="614743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 err="1" smtClean="0"/>
              <a:t>Cadangan</a:t>
            </a:r>
            <a:r>
              <a:rPr lang="en-US" sz="3600" dirty="0" smtClean="0"/>
              <a:t> </a:t>
            </a:r>
            <a:r>
              <a:rPr lang="en-US" sz="3600" dirty="0" err="1"/>
              <a:t>satu</a:t>
            </a:r>
            <a:r>
              <a:rPr lang="en-US" sz="3600" dirty="0"/>
              <a:t> </a:t>
            </a:r>
            <a:r>
              <a:rPr lang="en-US" sz="3600" dirty="0" err="1"/>
              <a:t>sesi</a:t>
            </a:r>
            <a:r>
              <a:rPr lang="en-US" sz="3600" dirty="0"/>
              <a:t> 2 jam =120 </a:t>
            </a:r>
            <a:r>
              <a:rPr lang="en-US" sz="3600" dirty="0" err="1"/>
              <a:t>minit</a:t>
            </a:r>
            <a:r>
              <a:rPr lang="en-US" sz="3600" dirty="0"/>
              <a:t> (10 </a:t>
            </a:r>
            <a:r>
              <a:rPr lang="en-US" sz="3600" dirty="0" err="1"/>
              <a:t>calon</a:t>
            </a:r>
            <a:r>
              <a:rPr lang="en-US" sz="3600" dirty="0"/>
              <a:t> x 10 </a:t>
            </a:r>
            <a:r>
              <a:rPr lang="en-US" sz="3600" dirty="0" err="1"/>
              <a:t>minit</a:t>
            </a:r>
            <a:r>
              <a:rPr lang="en-US" sz="3600" dirty="0"/>
              <a:t>) </a:t>
            </a:r>
            <a:endParaRPr lang="en-MY" sz="3600" dirty="0"/>
          </a:p>
          <a:p>
            <a:r>
              <a:rPr lang="en-US" sz="3600" dirty="0" smtClean="0"/>
              <a:t>(</a:t>
            </a:r>
            <a:r>
              <a:rPr lang="en-US" sz="3600" dirty="0"/>
              <a:t>100 </a:t>
            </a:r>
            <a:r>
              <a:rPr lang="en-US" sz="3600" dirty="0" err="1"/>
              <a:t>minit</a:t>
            </a:r>
            <a:r>
              <a:rPr lang="en-US" sz="3600" dirty="0"/>
              <a:t>) </a:t>
            </a:r>
            <a:r>
              <a:rPr lang="en-US" sz="3600" dirty="0" err="1"/>
              <a:t>baki</a:t>
            </a:r>
            <a:r>
              <a:rPr lang="en-US" sz="3600" dirty="0"/>
              <a:t> 20 </a:t>
            </a:r>
            <a:r>
              <a:rPr lang="en-US" sz="3600" dirty="0" err="1"/>
              <a:t>minit</a:t>
            </a:r>
            <a:r>
              <a:rPr lang="en-US" sz="3600" dirty="0"/>
              <a:t> </a:t>
            </a:r>
            <a:r>
              <a:rPr lang="en-US" sz="3600" dirty="0" err="1"/>
              <a:t>untuk</a:t>
            </a:r>
            <a:r>
              <a:rPr lang="en-US" sz="3600" dirty="0"/>
              <a:t> </a:t>
            </a:r>
            <a:r>
              <a:rPr lang="en-US" sz="3600" dirty="0" err="1"/>
              <a:t>pengiraan</a:t>
            </a:r>
            <a:r>
              <a:rPr lang="en-US" sz="3600" dirty="0"/>
              <a:t> </a:t>
            </a:r>
            <a:r>
              <a:rPr lang="en-US" sz="3600" dirty="0" err="1"/>
              <a:t>skor</a:t>
            </a:r>
            <a:endParaRPr lang="en-MY" sz="3600" dirty="0"/>
          </a:p>
          <a:p>
            <a:r>
              <a:rPr lang="en-US" sz="3600" dirty="0" err="1" smtClean="0"/>
              <a:t>Cadangan</a:t>
            </a:r>
            <a:r>
              <a:rPr lang="en-US" sz="3600" dirty="0" smtClean="0"/>
              <a:t> </a:t>
            </a:r>
            <a:r>
              <a:rPr lang="en-US" sz="3600" dirty="0" err="1"/>
              <a:t>boleh</a:t>
            </a:r>
            <a:r>
              <a:rPr lang="en-US" sz="3600" dirty="0"/>
              <a:t> </a:t>
            </a:r>
            <a:r>
              <a:rPr lang="en-US" sz="3600" dirty="0" err="1"/>
              <a:t>adakan</a:t>
            </a:r>
            <a:r>
              <a:rPr lang="en-US" sz="3600" dirty="0"/>
              <a:t> 1 </a:t>
            </a:r>
            <a:r>
              <a:rPr lang="en-US" sz="3600" dirty="0" err="1"/>
              <a:t>hari</a:t>
            </a:r>
            <a:r>
              <a:rPr lang="en-US" sz="3600" dirty="0"/>
              <a:t> 2 </a:t>
            </a:r>
            <a:r>
              <a:rPr lang="en-US" sz="3600" dirty="0" err="1"/>
              <a:t>sesi</a:t>
            </a:r>
            <a:r>
              <a:rPr lang="en-US" sz="3600" dirty="0"/>
              <a:t> </a:t>
            </a:r>
            <a:r>
              <a:rPr lang="en-US" sz="3600" dirty="0" err="1"/>
              <a:t>bermula</a:t>
            </a:r>
            <a:r>
              <a:rPr lang="en-US" sz="3600" dirty="0"/>
              <a:t> </a:t>
            </a:r>
            <a:endParaRPr lang="en-MY" sz="3600" dirty="0"/>
          </a:p>
          <a:p>
            <a:pPr marL="0" indent="0">
              <a:buNone/>
            </a:pPr>
            <a:r>
              <a:rPr lang="en-US" sz="3600" dirty="0" smtClean="0"/>
              <a:t>		</a:t>
            </a:r>
            <a:r>
              <a:rPr lang="en-US" sz="3600" dirty="0" err="1" smtClean="0"/>
              <a:t>Sesi</a:t>
            </a:r>
            <a:r>
              <a:rPr lang="en-US" sz="3600" dirty="0" smtClean="0"/>
              <a:t> </a:t>
            </a:r>
            <a:r>
              <a:rPr lang="en-US" sz="3600" dirty="0"/>
              <a:t>1 8.00 -10.00</a:t>
            </a:r>
            <a:endParaRPr lang="en-MY" sz="3600" dirty="0"/>
          </a:p>
          <a:p>
            <a:pPr marL="0" indent="0">
              <a:buNone/>
            </a:pPr>
            <a:r>
              <a:rPr lang="en-US" sz="3600" dirty="0" smtClean="0"/>
              <a:t>		</a:t>
            </a:r>
            <a:r>
              <a:rPr lang="en-US" sz="3600" dirty="0" err="1" smtClean="0"/>
              <a:t>Sesi</a:t>
            </a:r>
            <a:r>
              <a:rPr lang="en-US" sz="3600" dirty="0" smtClean="0"/>
              <a:t> </a:t>
            </a:r>
            <a:r>
              <a:rPr lang="en-US" sz="3600" dirty="0"/>
              <a:t>2 10.30-12.30 </a:t>
            </a:r>
            <a:endParaRPr lang="en-MY" sz="3600" dirty="0"/>
          </a:p>
          <a:p>
            <a:pPr lvl="0" algn="just"/>
            <a:r>
              <a:rPr lang="en-US" sz="3600" dirty="0" err="1"/>
              <a:t>Bagi</a:t>
            </a:r>
            <a:r>
              <a:rPr lang="en-US" sz="3600" dirty="0"/>
              <a:t> </a:t>
            </a:r>
            <a:r>
              <a:rPr lang="en-US" sz="3600" dirty="0" err="1"/>
              <a:t>sekolah</a:t>
            </a:r>
            <a:r>
              <a:rPr lang="en-US" sz="3600" dirty="0"/>
              <a:t> yang </a:t>
            </a:r>
            <a:r>
              <a:rPr lang="en-US" sz="3600" dirty="0" err="1"/>
              <a:t>ramai</a:t>
            </a:r>
            <a:r>
              <a:rPr lang="en-US" sz="3600" dirty="0"/>
              <a:t> </a:t>
            </a:r>
            <a:r>
              <a:rPr lang="en-US" sz="3600" dirty="0" err="1"/>
              <a:t>calon</a:t>
            </a:r>
            <a:r>
              <a:rPr lang="en-US" sz="3600" dirty="0"/>
              <a:t> </a:t>
            </a:r>
            <a:r>
              <a:rPr lang="en-US" sz="3600" dirty="0" err="1"/>
              <a:t>boleh</a:t>
            </a:r>
            <a:r>
              <a:rPr lang="en-US" sz="3600" dirty="0"/>
              <a:t> </a:t>
            </a:r>
            <a:r>
              <a:rPr lang="en-US" sz="3600" dirty="0" err="1"/>
              <a:t>melaksanakan</a:t>
            </a:r>
            <a:r>
              <a:rPr lang="en-US" sz="3600" dirty="0"/>
              <a:t> </a:t>
            </a:r>
            <a:r>
              <a:rPr lang="en-US" sz="3600" dirty="0" err="1"/>
              <a:t>tambahan</a:t>
            </a:r>
            <a:r>
              <a:rPr lang="en-US" sz="3600" dirty="0"/>
              <a:t> </a:t>
            </a:r>
            <a:r>
              <a:rPr lang="en-US" sz="3600" dirty="0" err="1"/>
              <a:t>sesi</a:t>
            </a:r>
            <a:r>
              <a:rPr lang="en-US" sz="3600" dirty="0"/>
              <a:t> 3 2.00-4.00 </a:t>
            </a:r>
            <a:r>
              <a:rPr lang="en-US" sz="3600" dirty="0" err="1" smtClean="0"/>
              <a:t>petang</a:t>
            </a:r>
            <a:r>
              <a:rPr lang="en-US" sz="3600" dirty="0" smtClean="0"/>
              <a:t> (</a:t>
            </a:r>
            <a:r>
              <a:rPr lang="en-US" sz="3600" b="1" dirty="0" err="1"/>
              <a:t>tiada</a:t>
            </a:r>
            <a:r>
              <a:rPr lang="en-US" sz="3600" b="1" dirty="0"/>
              <a:t> </a:t>
            </a:r>
            <a:r>
              <a:rPr lang="en-US" sz="3600" b="1" dirty="0" err="1"/>
              <a:t>sesi</a:t>
            </a:r>
            <a:r>
              <a:rPr lang="en-US" sz="3600" b="1" dirty="0"/>
              <a:t> </a:t>
            </a:r>
            <a:r>
              <a:rPr lang="en-US" sz="3600" b="1" dirty="0" err="1"/>
              <a:t>selepas</a:t>
            </a:r>
            <a:r>
              <a:rPr lang="en-US" sz="3600" b="1" dirty="0"/>
              <a:t> </a:t>
            </a:r>
            <a:r>
              <a:rPr lang="en-US" sz="3600" b="1" dirty="0" err="1"/>
              <a:t>sesi</a:t>
            </a:r>
            <a:r>
              <a:rPr lang="en-US" sz="3600" b="1" dirty="0"/>
              <a:t> 3 </a:t>
            </a:r>
            <a:r>
              <a:rPr lang="en-US" sz="3600" dirty="0" err="1"/>
              <a:t>ini</a:t>
            </a:r>
            <a:r>
              <a:rPr lang="en-US" sz="3600" dirty="0"/>
              <a:t> demi </a:t>
            </a:r>
            <a:r>
              <a:rPr lang="en-US" sz="3600" dirty="0" err="1"/>
              <a:t>menjaga</a:t>
            </a:r>
            <a:r>
              <a:rPr lang="en-US" sz="3600" dirty="0"/>
              <a:t> </a:t>
            </a:r>
            <a:r>
              <a:rPr lang="en-US" sz="3600" dirty="0" err="1"/>
              <a:t>keupayaan</a:t>
            </a:r>
            <a:r>
              <a:rPr lang="en-US" sz="3600" dirty="0"/>
              <a:t> </a:t>
            </a:r>
            <a:r>
              <a:rPr lang="en-US" sz="3600" dirty="0" err="1"/>
              <a:t>pentaksir</a:t>
            </a:r>
            <a:r>
              <a:rPr lang="en-US" sz="3600" dirty="0"/>
              <a:t> agar </a:t>
            </a:r>
            <a:r>
              <a:rPr lang="en-US" sz="3600" dirty="0" err="1"/>
              <a:t>tidak</a:t>
            </a:r>
            <a:r>
              <a:rPr lang="en-US" sz="3600" dirty="0"/>
              <a:t>    </a:t>
            </a:r>
            <a:r>
              <a:rPr lang="en-US" sz="3600" dirty="0" err="1"/>
              <a:t>terlalu</a:t>
            </a:r>
            <a:r>
              <a:rPr lang="en-US" sz="3600" dirty="0"/>
              <a:t>   </a:t>
            </a:r>
            <a:r>
              <a:rPr lang="en-US" sz="3600" dirty="0" err="1"/>
              <a:t>letih</a:t>
            </a:r>
            <a:r>
              <a:rPr lang="en-US" sz="3600" dirty="0"/>
              <a:t>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mengganggu</a:t>
            </a:r>
            <a:r>
              <a:rPr lang="en-US" sz="3600" dirty="0"/>
              <a:t> </a:t>
            </a:r>
            <a:r>
              <a:rPr lang="en-US" sz="3600" dirty="0" err="1"/>
              <a:t>fokus</a:t>
            </a:r>
            <a:r>
              <a:rPr lang="en-US" sz="3600" dirty="0"/>
              <a:t> </a:t>
            </a:r>
            <a:r>
              <a:rPr lang="en-US" sz="3600" dirty="0" err="1"/>
              <a:t>semasa</a:t>
            </a:r>
            <a:r>
              <a:rPr lang="en-US" sz="3600" dirty="0"/>
              <a:t> </a:t>
            </a:r>
            <a:r>
              <a:rPr lang="en-US" sz="3600" dirty="0" err="1"/>
              <a:t>pentaksiran</a:t>
            </a:r>
            <a:r>
              <a:rPr lang="en-US" sz="3600" dirty="0"/>
              <a:t> yang </a:t>
            </a:r>
            <a:r>
              <a:rPr lang="en-US" sz="3600" dirty="0" err="1"/>
              <a:t>boleh</a:t>
            </a:r>
            <a:r>
              <a:rPr lang="en-US" sz="3600" dirty="0"/>
              <a:t> </a:t>
            </a:r>
            <a:r>
              <a:rPr lang="en-US" sz="3600" dirty="0" err="1"/>
              <a:t>menyebabkan</a:t>
            </a:r>
            <a:r>
              <a:rPr lang="en-US" sz="3600" dirty="0"/>
              <a:t>  </a:t>
            </a:r>
            <a:r>
              <a:rPr lang="en-US" sz="3600" dirty="0" err="1"/>
              <a:t>ralat</a:t>
            </a:r>
            <a:r>
              <a:rPr lang="en-US" sz="3600" dirty="0"/>
              <a:t>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menyumbang</a:t>
            </a:r>
            <a:r>
              <a:rPr lang="en-US" sz="3600" dirty="0"/>
              <a:t> </a:t>
            </a:r>
            <a:r>
              <a:rPr lang="en-US" sz="3600" dirty="0" err="1"/>
              <a:t>kepada</a:t>
            </a:r>
            <a:r>
              <a:rPr lang="en-US" sz="3600" dirty="0"/>
              <a:t> </a:t>
            </a:r>
            <a:r>
              <a:rPr lang="en-US" sz="3600" dirty="0" err="1"/>
              <a:t>kesahan</a:t>
            </a:r>
            <a:r>
              <a:rPr lang="en-US" sz="3600" dirty="0"/>
              <a:t> </a:t>
            </a:r>
            <a:r>
              <a:rPr lang="en-US" sz="3600" dirty="0" err="1"/>
              <a:t>skor</a:t>
            </a:r>
            <a:r>
              <a:rPr lang="en-US" sz="3600" dirty="0"/>
              <a:t> yang </a:t>
            </a:r>
            <a:r>
              <a:rPr lang="en-US" sz="3600" dirty="0" err="1" smtClean="0"/>
              <a:t>diberikan</a:t>
            </a:r>
            <a:r>
              <a:rPr lang="en-US" sz="3600" dirty="0"/>
              <a:t>)</a:t>
            </a:r>
            <a:r>
              <a:rPr lang="en-US" sz="3600" dirty="0" smtClean="0"/>
              <a:t> </a:t>
            </a:r>
            <a:endParaRPr lang="en-MY" sz="3600" dirty="0"/>
          </a:p>
        </p:txBody>
      </p:sp>
      <p:pic>
        <p:nvPicPr>
          <p:cNvPr id="9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5148198" y="3200400"/>
            <a:ext cx="1345552" cy="105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64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4006735" y="-3994035"/>
            <a:ext cx="10274531" cy="1828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08025" y="656615"/>
            <a:ext cx="13671950" cy="8973771"/>
            <a:chOff x="0" y="0"/>
            <a:chExt cx="18229267" cy="11965028"/>
          </a:xfrm>
        </p:grpSpPr>
        <p:grpSp>
          <p:nvGrpSpPr>
            <p:cNvPr id="4" name="Group 4"/>
            <p:cNvGrpSpPr/>
            <p:nvPr/>
          </p:nvGrpSpPr>
          <p:grpSpPr>
            <a:xfrm>
              <a:off x="237334" y="1710065"/>
              <a:ext cx="17818100" cy="9969500"/>
              <a:chOff x="0" y="0"/>
              <a:chExt cx="3420621" cy="191389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420621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420621" h="1913890">
                    <a:moveTo>
                      <a:pt x="0" y="0"/>
                    </a:moveTo>
                    <a:lnTo>
                      <a:pt x="3420621" y="0"/>
                    </a:lnTo>
                    <a:lnTo>
                      <a:pt x="3420621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229267" cy="11965028"/>
            </a:xfrm>
            <a:prstGeom prst="rect">
              <a:avLst/>
            </a:prstGeom>
          </p:spPr>
        </p:pic>
      </p:grpSp>
      <p:sp>
        <p:nvSpPr>
          <p:cNvPr id="7" name="Title 1"/>
          <p:cNvSpPr>
            <a:spLocks noGrp="1"/>
          </p:cNvSpPr>
          <p:nvPr/>
        </p:nvSpPr>
        <p:spPr>
          <a:xfrm>
            <a:off x="2514600" y="1943100"/>
            <a:ext cx="13284200" cy="1325880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dirty="0" smtClean="0">
                <a:latin typeface="Britannic Bold" panose="020B0903060703020204" pitchFamily="34" charset="0"/>
              </a:rPr>
              <a:t>CONTOH JADUAL SIDANG</a:t>
            </a:r>
            <a:endParaRPr lang="en-US" sz="4400" dirty="0">
              <a:latin typeface="Britannic Bold" panose="020B0903060703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095" y="3268980"/>
            <a:ext cx="13195935" cy="618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5148198" y="3200400"/>
            <a:ext cx="1345552" cy="105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3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4006735" y="-4006735"/>
            <a:ext cx="10274531" cy="1828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08025" y="656615"/>
            <a:ext cx="13671950" cy="8973771"/>
            <a:chOff x="0" y="0"/>
            <a:chExt cx="18229267" cy="11965028"/>
          </a:xfrm>
        </p:grpSpPr>
        <p:grpSp>
          <p:nvGrpSpPr>
            <p:cNvPr id="4" name="Group 4"/>
            <p:cNvGrpSpPr/>
            <p:nvPr/>
          </p:nvGrpSpPr>
          <p:grpSpPr>
            <a:xfrm>
              <a:off x="237334" y="1710065"/>
              <a:ext cx="17818100" cy="9969500"/>
              <a:chOff x="0" y="0"/>
              <a:chExt cx="3420621" cy="191389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420621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420621" h="1913890">
                    <a:moveTo>
                      <a:pt x="0" y="0"/>
                    </a:moveTo>
                    <a:lnTo>
                      <a:pt x="3420621" y="0"/>
                    </a:lnTo>
                    <a:lnTo>
                      <a:pt x="3420621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229267" cy="11965028"/>
            </a:xfrm>
            <a:prstGeom prst="rect">
              <a:avLst/>
            </a:prstGeom>
          </p:spPr>
        </p:pic>
      </p:grpSp>
      <p:sp>
        <p:nvSpPr>
          <p:cNvPr id="7" name="Title 1"/>
          <p:cNvSpPr>
            <a:spLocks noGrp="1"/>
          </p:cNvSpPr>
          <p:nvPr/>
        </p:nvSpPr>
        <p:spPr>
          <a:xfrm>
            <a:off x="2514600" y="1939290"/>
            <a:ext cx="13315315" cy="1325880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dirty="0" smtClean="0">
                <a:latin typeface="Britannic Bold" panose="020B0903060703020204" pitchFamily="34" charset="0"/>
              </a:rPr>
              <a:t>KEPERLUAN BILIK MENUNGGU</a:t>
            </a:r>
            <a:endParaRPr lang="en-US" sz="4400" dirty="0">
              <a:latin typeface="Britannic Bold" panose="020B0903060703020204" pitchFamily="34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/>
        </p:nvSpPr>
        <p:spPr>
          <a:xfrm>
            <a:off x="2538730" y="3297555"/>
            <a:ext cx="13232765" cy="609663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 err="1" smtClean="0"/>
              <a:t>Semua</a:t>
            </a:r>
            <a:r>
              <a:rPr lang="en-US" sz="4000" dirty="0" smtClean="0"/>
              <a:t> </a:t>
            </a:r>
            <a:r>
              <a:rPr lang="en-US" sz="4000" dirty="0" err="1" smtClean="0"/>
              <a:t>calon</a:t>
            </a:r>
            <a:r>
              <a:rPr lang="en-US" sz="4000" dirty="0" smtClean="0"/>
              <a:t> </a:t>
            </a:r>
            <a:r>
              <a:rPr lang="en-US" sz="4000" dirty="0" err="1" smtClean="0"/>
              <a:t>dari</a:t>
            </a:r>
            <a:r>
              <a:rPr lang="en-US" sz="4000" dirty="0" smtClean="0"/>
              <a:t> </a:t>
            </a:r>
            <a:r>
              <a:rPr lang="en-US" sz="4000" dirty="0" err="1" smtClean="0"/>
              <a:t>setiap</a:t>
            </a:r>
            <a:r>
              <a:rPr lang="en-US" sz="4000" dirty="0" smtClean="0"/>
              <a:t> </a:t>
            </a:r>
            <a:r>
              <a:rPr lang="en-US" sz="4000" dirty="0" err="1" smtClean="0"/>
              <a:t>sidang</a:t>
            </a:r>
            <a:r>
              <a:rPr lang="en-US" sz="4000" dirty="0" smtClean="0"/>
              <a:t> </a:t>
            </a:r>
            <a:r>
              <a:rPr lang="en-US" sz="4000" dirty="0" err="1" smtClean="0"/>
              <a:t>akan</a:t>
            </a:r>
            <a:r>
              <a:rPr lang="en-US" sz="4000" dirty="0" smtClean="0"/>
              <a:t> </a:t>
            </a:r>
            <a:r>
              <a:rPr lang="en-US" sz="4000" dirty="0" err="1" smtClean="0"/>
              <a:t>ditempatkan</a:t>
            </a:r>
            <a:r>
              <a:rPr lang="en-US" sz="4000" dirty="0" smtClean="0"/>
              <a:t> </a:t>
            </a:r>
            <a:r>
              <a:rPr lang="en-US" sz="4000" dirty="0" err="1" smtClean="0"/>
              <a:t>bilik</a:t>
            </a:r>
            <a:r>
              <a:rPr lang="en-US" sz="4000" dirty="0" smtClean="0"/>
              <a:t> </a:t>
            </a:r>
            <a:r>
              <a:rPr lang="en-US" sz="4000" dirty="0" err="1" smtClean="0"/>
              <a:t>menunggu</a:t>
            </a:r>
            <a:r>
              <a:rPr lang="en-US" sz="4000" dirty="0" smtClean="0"/>
              <a:t> </a:t>
            </a:r>
            <a:r>
              <a:rPr lang="en-US" sz="4000" dirty="0" err="1" smtClean="0"/>
              <a:t>selama</a:t>
            </a:r>
            <a:r>
              <a:rPr lang="en-US" sz="4000" dirty="0" smtClean="0"/>
              <a:t> </a:t>
            </a:r>
            <a:r>
              <a:rPr lang="en-US" sz="4000" b="1" dirty="0" smtClean="0"/>
              <a:t>15 </a:t>
            </a:r>
            <a:r>
              <a:rPr lang="en-US" sz="4000" b="1" dirty="0" err="1" smtClean="0"/>
              <a:t>min</a:t>
            </a:r>
            <a:r>
              <a:rPr lang="en-US" sz="4000" dirty="0" err="1" smtClean="0"/>
              <a:t>it</a:t>
            </a:r>
            <a:r>
              <a:rPr lang="en-US" sz="4000" dirty="0" smtClean="0"/>
              <a:t> </a:t>
            </a:r>
            <a:r>
              <a:rPr lang="en-US" sz="4000" dirty="0" err="1" smtClean="0"/>
              <a:t>sebelum</a:t>
            </a:r>
            <a:r>
              <a:rPr lang="en-US" sz="4000" dirty="0" smtClean="0"/>
              <a:t> </a:t>
            </a:r>
            <a:r>
              <a:rPr lang="en-US" sz="4000" dirty="0" err="1" smtClean="0"/>
              <a:t>ujian</a:t>
            </a:r>
            <a:r>
              <a:rPr lang="en-US" sz="4000" dirty="0" smtClean="0"/>
              <a:t> </a:t>
            </a:r>
            <a:r>
              <a:rPr lang="en-US" sz="4000" dirty="0" err="1" smtClean="0"/>
              <a:t>bermula</a:t>
            </a:r>
            <a:r>
              <a:rPr lang="en-US" sz="4000" dirty="0" smtClean="0"/>
              <a:t>.</a:t>
            </a:r>
          </a:p>
          <a:p>
            <a:r>
              <a:rPr lang="en-US" sz="4000" dirty="0" err="1" smtClean="0"/>
              <a:t>Bilik</a:t>
            </a:r>
            <a:r>
              <a:rPr lang="en-US" sz="4000" dirty="0" smtClean="0"/>
              <a:t> </a:t>
            </a:r>
            <a:r>
              <a:rPr lang="en-US" sz="4000" dirty="0" err="1" smtClean="0"/>
              <a:t>menunggu</a:t>
            </a:r>
            <a:r>
              <a:rPr lang="en-US" sz="4000" dirty="0" smtClean="0"/>
              <a:t> </a:t>
            </a:r>
            <a:r>
              <a:rPr lang="en-US" sz="4000" dirty="0" err="1" smtClean="0"/>
              <a:t>akan</a:t>
            </a:r>
            <a:r>
              <a:rPr lang="en-US" sz="4000" dirty="0" smtClean="0"/>
              <a:t> </a:t>
            </a:r>
            <a:r>
              <a:rPr lang="en-US" sz="4000" dirty="0" err="1" smtClean="0"/>
              <a:t>dikawal</a:t>
            </a:r>
            <a:r>
              <a:rPr lang="en-US" sz="4000" dirty="0" smtClean="0"/>
              <a:t> </a:t>
            </a:r>
            <a:r>
              <a:rPr lang="en-US" sz="4000" dirty="0" err="1" smtClean="0"/>
              <a:t>selia</a:t>
            </a:r>
            <a:r>
              <a:rPr lang="en-US" sz="4000" dirty="0" smtClean="0"/>
              <a:t> </a:t>
            </a:r>
            <a:r>
              <a:rPr lang="en-US" sz="4000" dirty="0" err="1" smtClean="0"/>
              <a:t>oleh</a:t>
            </a:r>
            <a:r>
              <a:rPr lang="en-US" sz="4000" dirty="0" smtClean="0"/>
              <a:t> </a:t>
            </a:r>
            <a:r>
              <a:rPr lang="en-US" sz="4000" b="1" dirty="0" err="1" smtClean="0"/>
              <a:t>Pengawas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Calon</a:t>
            </a:r>
            <a:r>
              <a:rPr lang="en-US" sz="4000" dirty="0" smtClean="0"/>
              <a:t>.</a:t>
            </a:r>
          </a:p>
          <a:p>
            <a:r>
              <a:rPr lang="en-US" sz="4000" dirty="0" err="1" smtClean="0"/>
              <a:t>Bilangan</a:t>
            </a:r>
            <a:r>
              <a:rPr lang="en-US" sz="4000" dirty="0" smtClean="0"/>
              <a:t> </a:t>
            </a:r>
            <a:r>
              <a:rPr lang="en-US" sz="4000" dirty="0" err="1" smtClean="0"/>
              <a:t>calon</a:t>
            </a:r>
            <a:r>
              <a:rPr lang="en-US" sz="4000" dirty="0" smtClean="0"/>
              <a:t> yang </a:t>
            </a:r>
            <a:r>
              <a:rPr lang="en-US" sz="4000" dirty="0" err="1" smtClean="0"/>
              <a:t>berada</a:t>
            </a:r>
            <a:r>
              <a:rPr lang="en-US" sz="4000" dirty="0" smtClean="0"/>
              <a:t> </a:t>
            </a:r>
            <a:r>
              <a:rPr lang="en-US" sz="4000" dirty="0" err="1" smtClean="0"/>
              <a:t>dalam</a:t>
            </a:r>
            <a:r>
              <a:rPr lang="en-US" sz="4000" dirty="0" smtClean="0"/>
              <a:t> </a:t>
            </a:r>
            <a:r>
              <a:rPr lang="en-US" sz="4000" dirty="0" err="1" smtClean="0"/>
              <a:t>bilik</a:t>
            </a:r>
            <a:r>
              <a:rPr lang="en-US" sz="4000" dirty="0" smtClean="0"/>
              <a:t> </a:t>
            </a:r>
            <a:r>
              <a:rPr lang="en-US" sz="4000" dirty="0" err="1" smtClean="0"/>
              <a:t>setiap</a:t>
            </a:r>
            <a:r>
              <a:rPr lang="en-US" sz="4000" dirty="0" smtClean="0"/>
              <a:t> </a:t>
            </a:r>
            <a:r>
              <a:rPr lang="en-US" sz="4000" dirty="0" err="1" smtClean="0"/>
              <a:t>sidang</a:t>
            </a:r>
            <a:r>
              <a:rPr lang="en-US" sz="4000" dirty="0" smtClean="0"/>
              <a:t> </a:t>
            </a:r>
            <a:r>
              <a:rPr lang="en-US" sz="4000" dirty="0" err="1" smtClean="0"/>
              <a:t>hendaklah</a:t>
            </a:r>
            <a:r>
              <a:rPr lang="en-US" sz="4000" dirty="0" smtClean="0"/>
              <a:t> </a:t>
            </a:r>
            <a:r>
              <a:rPr lang="en-US" sz="4000" dirty="0" err="1" smtClean="0"/>
              <a:t>mengikut</a:t>
            </a:r>
            <a:r>
              <a:rPr lang="en-US" sz="4000" dirty="0" smtClean="0"/>
              <a:t> </a:t>
            </a:r>
            <a:r>
              <a:rPr lang="en-US" sz="4000" b="1" dirty="0" err="1" smtClean="0"/>
              <a:t>jumlah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calon</a:t>
            </a:r>
            <a:r>
              <a:rPr lang="en-US" sz="4000" b="1" dirty="0" smtClean="0"/>
              <a:t> </a:t>
            </a:r>
            <a:r>
              <a:rPr lang="en-US" sz="4000" b="1" dirty="0" smtClean="0"/>
              <a:t>(minima 5 </a:t>
            </a:r>
            <a:r>
              <a:rPr lang="en-US" sz="4000" b="1" dirty="0" err="1" smtClean="0"/>
              <a:t>calon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dan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maksima</a:t>
            </a:r>
            <a:r>
              <a:rPr lang="en-US" sz="4000" b="1" dirty="0" smtClean="0"/>
              <a:t> 10 </a:t>
            </a:r>
            <a:r>
              <a:rPr lang="en-US" sz="4000" b="1" dirty="0" err="1" smtClean="0"/>
              <a:t>calon</a:t>
            </a:r>
            <a:r>
              <a:rPr lang="en-US" sz="4000" b="1" dirty="0" smtClean="0"/>
              <a:t>) </a:t>
            </a:r>
            <a:r>
              <a:rPr lang="en-US" sz="4000" dirty="0" smtClean="0"/>
              <a:t>yang </a:t>
            </a:r>
            <a:r>
              <a:rPr lang="en-US" sz="4000" dirty="0" err="1" smtClean="0"/>
              <a:t>akan</a:t>
            </a:r>
            <a:r>
              <a:rPr lang="en-US" sz="4000" dirty="0" smtClean="0"/>
              <a:t> </a:t>
            </a:r>
            <a:r>
              <a:rPr lang="en-US" sz="4000" dirty="0" err="1" smtClean="0"/>
              <a:t>ditaksir</a:t>
            </a:r>
            <a:r>
              <a:rPr lang="en-US" sz="4000" dirty="0" smtClean="0"/>
              <a:t> </a:t>
            </a:r>
            <a:r>
              <a:rPr lang="en-US" sz="4000" dirty="0" err="1" smtClean="0"/>
              <a:t>dalam</a:t>
            </a:r>
            <a:r>
              <a:rPr lang="en-US" sz="4000" dirty="0" smtClean="0"/>
              <a:t> </a:t>
            </a:r>
            <a:r>
              <a:rPr lang="en-US" sz="4000" dirty="0" err="1" smtClean="0"/>
              <a:t>sidang</a:t>
            </a:r>
            <a:r>
              <a:rPr lang="en-US" sz="4000" dirty="0" smtClean="0"/>
              <a:t> </a:t>
            </a:r>
            <a:r>
              <a:rPr lang="en-US" sz="4000" dirty="0" err="1" smtClean="0"/>
              <a:t>tersebut</a:t>
            </a:r>
            <a:r>
              <a:rPr lang="en-US" sz="4000" dirty="0" smtClean="0"/>
              <a:t>.</a:t>
            </a:r>
          </a:p>
          <a:p>
            <a:r>
              <a:rPr lang="en-US" sz="4000" dirty="0" err="1" smtClean="0"/>
              <a:t>Calon</a:t>
            </a:r>
            <a:r>
              <a:rPr lang="en-US" sz="4000" dirty="0" smtClean="0"/>
              <a:t> </a:t>
            </a:r>
            <a:r>
              <a:rPr lang="en-US" sz="4000" dirty="0" err="1" smtClean="0"/>
              <a:t>perlu</a:t>
            </a:r>
            <a:r>
              <a:rPr lang="en-US" sz="4000" dirty="0" smtClean="0"/>
              <a:t> </a:t>
            </a:r>
            <a:r>
              <a:rPr lang="en-US" sz="4000" b="1" dirty="0" err="1" smtClean="0"/>
              <a:t>menyemak</a:t>
            </a:r>
            <a:r>
              <a:rPr lang="en-US" sz="4000" dirty="0" smtClean="0"/>
              <a:t> </a:t>
            </a:r>
            <a:r>
              <a:rPr lang="en-US" sz="4000" dirty="0" err="1" smtClean="0"/>
              <a:t>butiran</a:t>
            </a:r>
            <a:r>
              <a:rPr lang="en-US" sz="4000" dirty="0" smtClean="0"/>
              <a:t> </a:t>
            </a:r>
            <a:r>
              <a:rPr lang="en-US" sz="4000" dirty="0" err="1" smtClean="0"/>
              <a:t>maklumat</a:t>
            </a:r>
            <a:r>
              <a:rPr lang="en-US" sz="4000" dirty="0" smtClean="0"/>
              <a:t> </a:t>
            </a:r>
            <a:r>
              <a:rPr lang="en-US" sz="4000" dirty="0" err="1" smtClean="0"/>
              <a:t>diri</a:t>
            </a:r>
            <a:r>
              <a:rPr lang="en-US" sz="4000" dirty="0" smtClean="0"/>
              <a:t> yang </a:t>
            </a:r>
            <a:r>
              <a:rPr lang="en-US" sz="4000" dirty="0" err="1" smtClean="0"/>
              <a:t>terdapat</a:t>
            </a:r>
            <a:r>
              <a:rPr lang="en-US" sz="4000" dirty="0" smtClean="0"/>
              <a:t> </a:t>
            </a:r>
            <a:r>
              <a:rPr lang="en-US" sz="4000" dirty="0" err="1" smtClean="0"/>
              <a:t>dalam</a:t>
            </a:r>
            <a:r>
              <a:rPr lang="en-US" sz="4000" dirty="0" smtClean="0"/>
              <a:t> </a:t>
            </a:r>
            <a:r>
              <a:rPr lang="en-US" sz="4000" dirty="0" err="1" smtClean="0"/>
              <a:t>borang</a:t>
            </a:r>
            <a:r>
              <a:rPr lang="en-US" sz="4000" dirty="0" smtClean="0"/>
              <a:t> </a:t>
            </a:r>
            <a:r>
              <a:rPr lang="en-US" sz="4000" dirty="0" err="1" smtClean="0"/>
              <a:t>kehadiran</a:t>
            </a:r>
            <a:r>
              <a:rPr lang="en-US" sz="4000" dirty="0"/>
              <a:t> </a:t>
            </a:r>
            <a:r>
              <a:rPr lang="en-US" sz="4000" dirty="0" err="1" smtClean="0"/>
              <a:t>dan</a:t>
            </a:r>
            <a:r>
              <a:rPr lang="en-US" sz="4000" dirty="0" smtClean="0"/>
              <a:t> </a:t>
            </a:r>
            <a:r>
              <a:rPr lang="en-US" sz="4000" b="1" dirty="0" err="1" smtClean="0"/>
              <a:t>ditandatangani</a:t>
            </a:r>
            <a:r>
              <a:rPr lang="en-US" sz="4000" dirty="0" smtClean="0"/>
              <a:t>.</a:t>
            </a:r>
          </a:p>
          <a:p>
            <a:r>
              <a:rPr lang="en-US" sz="4000" b="1" dirty="0" err="1"/>
              <a:t>Tidak</a:t>
            </a:r>
            <a:r>
              <a:rPr lang="en-US" sz="4000" b="1" dirty="0"/>
              <a:t> </a:t>
            </a:r>
            <a:r>
              <a:rPr lang="en-US" sz="4000" b="1" dirty="0" err="1"/>
              <a:t>dibenarkan</a:t>
            </a:r>
            <a:r>
              <a:rPr lang="en-US" sz="4000" b="1" dirty="0"/>
              <a:t> </a:t>
            </a:r>
            <a:r>
              <a:rPr lang="en-US" sz="4000" dirty="0" err="1"/>
              <a:t>membawa</a:t>
            </a:r>
            <a:r>
              <a:rPr lang="en-US" sz="4000" dirty="0"/>
              <a:t> </a:t>
            </a:r>
            <a:r>
              <a:rPr lang="en-US" sz="4000" dirty="0" err="1"/>
              <a:t>masuk</a:t>
            </a:r>
            <a:r>
              <a:rPr lang="en-US" sz="4000" dirty="0"/>
              <a:t> </a:t>
            </a:r>
            <a:r>
              <a:rPr lang="en-US" sz="4000" dirty="0" err="1"/>
              <a:t>sebarang</a:t>
            </a:r>
            <a:r>
              <a:rPr lang="en-US" sz="4000" dirty="0"/>
              <a:t> </a:t>
            </a:r>
            <a:r>
              <a:rPr lang="en-US" sz="4000" b="1" dirty="0" err="1"/>
              <a:t>catatan</a:t>
            </a:r>
            <a:r>
              <a:rPr lang="en-US" sz="4000" dirty="0"/>
              <a:t> </a:t>
            </a:r>
            <a:r>
              <a:rPr lang="en-US" sz="4000" dirty="0" err="1"/>
              <a:t>dan</a:t>
            </a:r>
            <a:r>
              <a:rPr lang="en-US" sz="4000" dirty="0"/>
              <a:t> </a:t>
            </a:r>
            <a:r>
              <a:rPr lang="en-US" sz="4000" b="1" dirty="0" err="1"/>
              <a:t>bahan</a:t>
            </a:r>
            <a:r>
              <a:rPr lang="en-US" sz="4000" dirty="0"/>
              <a:t> </a:t>
            </a:r>
            <a:r>
              <a:rPr lang="en-US" sz="4000" dirty="0" err="1"/>
              <a:t>ke</a:t>
            </a:r>
            <a:r>
              <a:rPr lang="en-US" sz="4000" dirty="0"/>
              <a:t> </a:t>
            </a:r>
            <a:r>
              <a:rPr lang="en-US" sz="4000" dirty="0" err="1"/>
              <a:t>dalam</a:t>
            </a:r>
            <a:r>
              <a:rPr lang="en-US" sz="4000" dirty="0"/>
              <a:t> </a:t>
            </a:r>
            <a:r>
              <a:rPr lang="en-US" sz="4000" dirty="0" err="1"/>
              <a:t>Bilik</a:t>
            </a:r>
            <a:r>
              <a:rPr lang="en-US" sz="4000" dirty="0"/>
              <a:t> </a:t>
            </a:r>
            <a:r>
              <a:rPr lang="en-US" sz="4000" dirty="0" err="1" smtClean="0"/>
              <a:t>Menunggu</a:t>
            </a:r>
            <a:r>
              <a:rPr lang="en-US" sz="4000" dirty="0" smtClean="0"/>
              <a:t>.</a:t>
            </a:r>
            <a:endParaRPr lang="en-MY" sz="4000" dirty="0"/>
          </a:p>
        </p:txBody>
      </p:sp>
      <p:pic>
        <p:nvPicPr>
          <p:cNvPr id="9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5148198" y="3200400"/>
            <a:ext cx="1345552" cy="105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461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4159135" y="-3892435"/>
            <a:ext cx="10274531" cy="1828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5965" y="656615"/>
            <a:ext cx="13671950" cy="8973771"/>
            <a:chOff x="0" y="0"/>
            <a:chExt cx="18229267" cy="11965028"/>
          </a:xfrm>
        </p:grpSpPr>
        <p:grpSp>
          <p:nvGrpSpPr>
            <p:cNvPr id="4" name="Group 4"/>
            <p:cNvGrpSpPr/>
            <p:nvPr/>
          </p:nvGrpSpPr>
          <p:grpSpPr>
            <a:xfrm>
              <a:off x="237334" y="1710065"/>
              <a:ext cx="17818100" cy="9969500"/>
              <a:chOff x="0" y="0"/>
              <a:chExt cx="3420621" cy="191389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420621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420621" h="1913890">
                    <a:moveTo>
                      <a:pt x="0" y="0"/>
                    </a:moveTo>
                    <a:lnTo>
                      <a:pt x="3420621" y="0"/>
                    </a:lnTo>
                    <a:lnTo>
                      <a:pt x="3420621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229267" cy="11965028"/>
            </a:xfrm>
            <a:prstGeom prst="rect">
              <a:avLst/>
            </a:prstGeom>
          </p:spPr>
        </p:pic>
      </p:grpSp>
      <p:sp>
        <p:nvSpPr>
          <p:cNvPr id="7" name="Title 1"/>
          <p:cNvSpPr>
            <a:spLocks noGrp="1"/>
          </p:cNvSpPr>
          <p:nvPr/>
        </p:nvSpPr>
        <p:spPr>
          <a:xfrm>
            <a:off x="2514600" y="1943100"/>
            <a:ext cx="13315315" cy="1325880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dirty="0" smtClean="0">
                <a:latin typeface="Britannic Bold" panose="020B0903060703020204" pitchFamily="34" charset="0"/>
              </a:rPr>
              <a:t>KEPERLUAN BILIK UJIAN</a:t>
            </a:r>
            <a:endParaRPr lang="en-US" sz="4400" dirty="0">
              <a:latin typeface="Britannic Bold" panose="020B0903060703020204" pitchFamily="34" charset="0"/>
            </a:endParaRPr>
          </a:p>
        </p:txBody>
      </p:sp>
      <p:sp>
        <p:nvSpPr>
          <p:cNvPr id="9" name="Content Placeholder 2"/>
          <p:cNvSpPr>
            <a:spLocks noGrp="1"/>
          </p:cNvSpPr>
          <p:nvPr/>
        </p:nvSpPr>
        <p:spPr>
          <a:xfrm>
            <a:off x="2571750" y="3268345"/>
            <a:ext cx="13225145" cy="61252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 err="1" smtClean="0"/>
              <a:t>Menyediakan</a:t>
            </a:r>
            <a:r>
              <a:rPr lang="en-US" sz="3600" dirty="0" smtClean="0"/>
              <a:t> </a:t>
            </a:r>
            <a:r>
              <a:rPr lang="en-US" sz="3600" b="1" dirty="0" err="1" smtClean="0"/>
              <a:t>meja</a:t>
            </a:r>
            <a:r>
              <a:rPr lang="en-US" sz="3600" dirty="0" smtClean="0"/>
              <a:t> </a:t>
            </a:r>
            <a:r>
              <a:rPr lang="en-US" sz="3600" dirty="0" err="1" smtClean="0"/>
              <a:t>dan</a:t>
            </a:r>
            <a:r>
              <a:rPr lang="en-US" sz="3600" dirty="0" smtClean="0"/>
              <a:t> </a:t>
            </a:r>
            <a:r>
              <a:rPr lang="en-US" sz="3600" b="1" dirty="0" err="1" smtClean="0"/>
              <a:t>kerusi</a:t>
            </a:r>
            <a:r>
              <a:rPr lang="en-US" sz="3600" dirty="0" smtClean="0"/>
              <a:t> </a:t>
            </a:r>
            <a:r>
              <a:rPr lang="en-US" sz="3600" dirty="0" err="1" smtClean="0"/>
              <a:t>bagi</a:t>
            </a:r>
            <a:r>
              <a:rPr lang="en-US" sz="3600" dirty="0" smtClean="0"/>
              <a:t> </a:t>
            </a:r>
            <a:r>
              <a:rPr lang="en-US" sz="3600" dirty="0" err="1" smtClean="0"/>
              <a:t>calon</a:t>
            </a:r>
            <a:r>
              <a:rPr lang="en-US" sz="3600" dirty="0" smtClean="0"/>
              <a:t> </a:t>
            </a:r>
            <a:r>
              <a:rPr lang="en-US" sz="3600" dirty="0" err="1" smtClean="0"/>
              <a:t>dan</a:t>
            </a:r>
            <a:r>
              <a:rPr lang="en-US" sz="3600" dirty="0" smtClean="0"/>
              <a:t> </a:t>
            </a:r>
            <a:r>
              <a:rPr lang="en-US" sz="3600" dirty="0" err="1" smtClean="0"/>
              <a:t>Pentaksir</a:t>
            </a:r>
            <a:r>
              <a:rPr lang="en-US" sz="3600" dirty="0" smtClean="0"/>
              <a:t>.</a:t>
            </a:r>
          </a:p>
          <a:p>
            <a:r>
              <a:rPr lang="en-US" sz="3600" dirty="0" err="1"/>
              <a:t>Penggunaan</a:t>
            </a:r>
            <a:r>
              <a:rPr lang="en-US" sz="3600" dirty="0"/>
              <a:t> </a:t>
            </a:r>
            <a:r>
              <a:rPr lang="en-US" sz="3600" b="1" dirty="0" err="1"/>
              <a:t>saiz</a:t>
            </a:r>
            <a:r>
              <a:rPr lang="en-US" sz="3600" dirty="0"/>
              <a:t> </a:t>
            </a:r>
            <a:r>
              <a:rPr lang="en-US" sz="3600" dirty="0" err="1"/>
              <a:t>meja</a:t>
            </a:r>
            <a:r>
              <a:rPr lang="en-US" sz="3600" dirty="0"/>
              <a:t>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kerusi</a:t>
            </a:r>
            <a:r>
              <a:rPr lang="en-US" sz="3600" dirty="0"/>
              <a:t> yang </a:t>
            </a:r>
            <a:r>
              <a:rPr lang="en-US" sz="3600" dirty="0" err="1" smtClean="0"/>
              <a:t>bersesuaian</a:t>
            </a:r>
            <a:r>
              <a:rPr lang="en-US" sz="3600" dirty="0" smtClean="0"/>
              <a:t>.</a:t>
            </a:r>
            <a:endParaRPr lang="en-US" sz="3600" dirty="0"/>
          </a:p>
          <a:p>
            <a:r>
              <a:rPr lang="en-US" sz="3600" b="1" dirty="0" err="1" smtClean="0"/>
              <a:t>Seorang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pentaksir</a:t>
            </a:r>
            <a:r>
              <a:rPr lang="en-US" sz="3600" b="1" dirty="0" smtClean="0"/>
              <a:t> </a:t>
            </a:r>
            <a:r>
              <a:rPr lang="en-US" sz="3600" dirty="0" err="1" smtClean="0"/>
              <a:t>sahaja</a:t>
            </a:r>
            <a:r>
              <a:rPr lang="en-US" sz="3600" dirty="0" smtClean="0"/>
              <a:t> </a:t>
            </a:r>
            <a:r>
              <a:rPr lang="en-US" sz="3600" dirty="0" err="1" smtClean="0"/>
              <a:t>dibenarkan</a:t>
            </a:r>
            <a:r>
              <a:rPr lang="en-US" sz="3600" dirty="0" smtClean="0"/>
              <a:t> </a:t>
            </a:r>
            <a:r>
              <a:rPr lang="en-US" sz="3600" dirty="0" err="1" smtClean="0"/>
              <a:t>berada</a:t>
            </a:r>
            <a:r>
              <a:rPr lang="en-US" sz="3600" dirty="0" smtClean="0"/>
              <a:t> di </a:t>
            </a:r>
            <a:r>
              <a:rPr lang="en-US" sz="3600" dirty="0" err="1" smtClean="0"/>
              <a:t>Bilik</a:t>
            </a:r>
            <a:r>
              <a:rPr lang="en-US" sz="3600" dirty="0" smtClean="0"/>
              <a:t> </a:t>
            </a:r>
            <a:r>
              <a:rPr lang="en-US" sz="3600" dirty="0" err="1" smtClean="0"/>
              <a:t>Ujian</a:t>
            </a:r>
            <a:r>
              <a:rPr lang="en-US" sz="3600" dirty="0" smtClean="0"/>
              <a:t>.</a:t>
            </a:r>
          </a:p>
          <a:p>
            <a:r>
              <a:rPr lang="en-US" sz="3600" dirty="0" err="1" smtClean="0"/>
              <a:t>Sekolah</a:t>
            </a:r>
            <a:r>
              <a:rPr lang="en-US" sz="3600" dirty="0" smtClean="0"/>
              <a:t> </a:t>
            </a:r>
            <a:r>
              <a:rPr lang="en-US" sz="3600" dirty="0"/>
              <a:t>yang </a:t>
            </a:r>
            <a:r>
              <a:rPr lang="en-US" sz="3600" dirty="0" err="1"/>
              <a:t>mempunyai</a:t>
            </a:r>
            <a:r>
              <a:rPr lang="en-US" sz="3600" dirty="0"/>
              <a:t> </a:t>
            </a:r>
            <a:r>
              <a:rPr lang="en-US" sz="3600" dirty="0" err="1"/>
              <a:t>ramai</a:t>
            </a:r>
            <a:r>
              <a:rPr lang="en-US" sz="3600" dirty="0"/>
              <a:t> </a:t>
            </a:r>
            <a:r>
              <a:rPr lang="en-US" sz="3600" dirty="0" err="1"/>
              <a:t>calon</a:t>
            </a:r>
            <a:r>
              <a:rPr lang="en-US" sz="3600" dirty="0"/>
              <a:t> </a:t>
            </a:r>
            <a:r>
              <a:rPr lang="en-US" sz="3600" dirty="0" err="1"/>
              <a:t>boleh</a:t>
            </a:r>
            <a:r>
              <a:rPr lang="en-US" sz="3600" dirty="0"/>
              <a:t> </a:t>
            </a:r>
            <a:r>
              <a:rPr lang="en-US" sz="3600" dirty="0" err="1"/>
              <a:t>mengadakan</a:t>
            </a:r>
            <a:r>
              <a:rPr lang="en-US" sz="3600" dirty="0"/>
              <a:t> </a:t>
            </a:r>
            <a:r>
              <a:rPr lang="en-US" sz="3600" b="1" dirty="0" err="1" smtClean="0"/>
              <a:t>lebih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daripada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satu</a:t>
            </a:r>
            <a:r>
              <a:rPr lang="en-US" sz="3600" dirty="0" smtClean="0"/>
              <a:t> </a:t>
            </a:r>
            <a:r>
              <a:rPr lang="en-US" sz="3600" dirty="0" err="1" smtClean="0"/>
              <a:t>Bilik</a:t>
            </a:r>
            <a:r>
              <a:rPr lang="en-US" sz="3600" dirty="0" smtClean="0"/>
              <a:t> </a:t>
            </a:r>
            <a:r>
              <a:rPr lang="en-US" sz="3600" dirty="0" err="1" smtClean="0"/>
              <a:t>Ujian</a:t>
            </a:r>
            <a:r>
              <a:rPr lang="en-US" sz="3600" dirty="0" smtClean="0"/>
              <a:t>.</a:t>
            </a:r>
          </a:p>
          <a:p>
            <a:r>
              <a:rPr lang="en-US" sz="3600" dirty="0" err="1" smtClean="0"/>
              <a:t>Fizikal</a:t>
            </a:r>
            <a:r>
              <a:rPr lang="en-US" sz="3600" dirty="0" smtClean="0"/>
              <a:t> </a:t>
            </a:r>
            <a:r>
              <a:rPr lang="en-US" sz="3600" dirty="0" err="1" smtClean="0"/>
              <a:t>bilik</a:t>
            </a:r>
            <a:r>
              <a:rPr lang="en-US" sz="3600" dirty="0" smtClean="0"/>
              <a:t> yang </a:t>
            </a:r>
            <a:r>
              <a:rPr lang="en-US" sz="3600" b="1" dirty="0" err="1" smtClean="0"/>
              <a:t>kondusif</a:t>
            </a:r>
            <a:r>
              <a:rPr lang="en-US" sz="3600" b="1" dirty="0"/>
              <a:t> </a:t>
            </a:r>
            <a:r>
              <a:rPr lang="en-US" sz="3600" dirty="0" smtClean="0"/>
              <a:t>( </a:t>
            </a:r>
            <a:r>
              <a:rPr lang="en-US" sz="3600" dirty="0" err="1" smtClean="0"/>
              <a:t>kedudukan</a:t>
            </a:r>
            <a:r>
              <a:rPr lang="en-US" sz="3600" dirty="0" smtClean="0"/>
              <a:t> </a:t>
            </a:r>
            <a:r>
              <a:rPr lang="en-US" sz="3600" dirty="0" err="1" smtClean="0"/>
              <a:t>Bilik</a:t>
            </a:r>
            <a:r>
              <a:rPr lang="en-US" sz="3600" dirty="0" smtClean="0"/>
              <a:t> </a:t>
            </a:r>
            <a:r>
              <a:rPr lang="en-US" sz="3600" dirty="0" err="1" smtClean="0"/>
              <a:t>Ujian</a:t>
            </a:r>
            <a:r>
              <a:rPr lang="en-US" sz="3600" dirty="0" smtClean="0"/>
              <a:t> </a:t>
            </a:r>
            <a:r>
              <a:rPr lang="en-US" sz="3600" dirty="0" err="1" smtClean="0"/>
              <a:t>dan</a:t>
            </a:r>
            <a:r>
              <a:rPr lang="en-US" sz="3600" dirty="0" smtClean="0"/>
              <a:t> </a:t>
            </a:r>
            <a:r>
              <a:rPr lang="en-US" sz="3600" dirty="0" err="1" smtClean="0"/>
              <a:t>Bilik</a:t>
            </a:r>
            <a:r>
              <a:rPr lang="en-US" sz="3600" dirty="0" smtClean="0"/>
              <a:t> </a:t>
            </a:r>
            <a:r>
              <a:rPr lang="en-US" sz="3600" dirty="0" err="1" smtClean="0"/>
              <a:t>Menunggu</a:t>
            </a:r>
            <a:r>
              <a:rPr lang="en-US" sz="3600" dirty="0" smtClean="0"/>
              <a:t> </a:t>
            </a:r>
            <a:r>
              <a:rPr lang="en-US" sz="3600" dirty="0" err="1" smtClean="0"/>
              <a:t>bersebelahan</a:t>
            </a:r>
            <a:r>
              <a:rPr lang="en-US" sz="3600" dirty="0" smtClean="0"/>
              <a:t>) </a:t>
            </a:r>
            <a:r>
              <a:rPr lang="en-US" sz="3600" dirty="0" err="1" smtClean="0"/>
              <a:t>kepada</a:t>
            </a:r>
            <a:r>
              <a:rPr lang="en-US" sz="3600" dirty="0" smtClean="0"/>
              <a:t> </a:t>
            </a:r>
            <a:r>
              <a:rPr lang="en-US" sz="3600" dirty="0" err="1" smtClean="0"/>
              <a:t>Pentaksir</a:t>
            </a:r>
            <a:r>
              <a:rPr lang="en-US" sz="3600" dirty="0" smtClean="0"/>
              <a:t> </a:t>
            </a:r>
            <a:r>
              <a:rPr lang="en-US" sz="3600" dirty="0" err="1" smtClean="0"/>
              <a:t>dan</a:t>
            </a:r>
            <a:r>
              <a:rPr lang="en-US" sz="3600" dirty="0" smtClean="0"/>
              <a:t> </a:t>
            </a:r>
            <a:r>
              <a:rPr lang="en-US" sz="3600" dirty="0" err="1" smtClean="0"/>
              <a:t>Calon</a:t>
            </a:r>
            <a:r>
              <a:rPr lang="en-US" sz="3600" b="1" dirty="0" smtClean="0"/>
              <a:t>.</a:t>
            </a:r>
          </a:p>
          <a:p>
            <a:r>
              <a:rPr lang="en-US" sz="3600" b="1" dirty="0" err="1" smtClean="0"/>
              <a:t>Tidak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dibenarkan</a:t>
            </a:r>
            <a:r>
              <a:rPr lang="en-US" sz="3600" b="1" dirty="0" smtClean="0"/>
              <a:t> </a:t>
            </a:r>
            <a:r>
              <a:rPr lang="en-US" sz="3600" dirty="0" err="1" smtClean="0"/>
              <a:t>membawa</a:t>
            </a:r>
            <a:r>
              <a:rPr lang="en-US" sz="3600" dirty="0" smtClean="0"/>
              <a:t> </a:t>
            </a:r>
            <a:r>
              <a:rPr lang="en-US" sz="3600" dirty="0" err="1" smtClean="0"/>
              <a:t>masuk</a:t>
            </a:r>
            <a:r>
              <a:rPr lang="en-US" sz="3600" dirty="0" smtClean="0"/>
              <a:t> </a:t>
            </a:r>
            <a:r>
              <a:rPr lang="en-US" sz="3600" dirty="0" err="1" smtClean="0"/>
              <a:t>sebarang</a:t>
            </a:r>
            <a:r>
              <a:rPr lang="en-US" sz="3600" dirty="0" smtClean="0"/>
              <a:t> </a:t>
            </a:r>
            <a:r>
              <a:rPr lang="en-US" sz="3600" b="1" dirty="0" err="1" smtClean="0"/>
              <a:t>catatan</a:t>
            </a:r>
            <a:r>
              <a:rPr lang="en-US" sz="3600" dirty="0" smtClean="0"/>
              <a:t> </a:t>
            </a:r>
            <a:r>
              <a:rPr lang="en-US" sz="3600" dirty="0" err="1" smtClean="0"/>
              <a:t>dan</a:t>
            </a:r>
            <a:r>
              <a:rPr lang="en-US" sz="3600" dirty="0" smtClean="0"/>
              <a:t> </a:t>
            </a:r>
            <a:r>
              <a:rPr lang="en-US" sz="3600" b="1" dirty="0" err="1" smtClean="0"/>
              <a:t>bahan</a:t>
            </a:r>
            <a:r>
              <a:rPr lang="en-US" sz="3600" dirty="0" smtClean="0"/>
              <a:t> </a:t>
            </a:r>
            <a:r>
              <a:rPr lang="en-US" sz="3600" dirty="0" err="1" smtClean="0"/>
              <a:t>ke</a:t>
            </a:r>
            <a:r>
              <a:rPr lang="en-US" sz="3600" dirty="0" smtClean="0"/>
              <a:t> </a:t>
            </a:r>
            <a:r>
              <a:rPr lang="en-US" sz="3600" dirty="0" err="1" smtClean="0"/>
              <a:t>dalam</a:t>
            </a:r>
            <a:r>
              <a:rPr lang="en-US" sz="3600" dirty="0" smtClean="0"/>
              <a:t> </a:t>
            </a:r>
            <a:r>
              <a:rPr lang="en-US" sz="3600" dirty="0" err="1" smtClean="0"/>
              <a:t>Bilik</a:t>
            </a:r>
            <a:r>
              <a:rPr lang="en-US" sz="3600" dirty="0" smtClean="0"/>
              <a:t> </a:t>
            </a:r>
            <a:r>
              <a:rPr lang="en-US" sz="3600" dirty="0" err="1" smtClean="0"/>
              <a:t>Ujian</a:t>
            </a:r>
            <a:r>
              <a:rPr lang="en-US" sz="3600" dirty="0" smtClean="0"/>
              <a:t>.</a:t>
            </a:r>
          </a:p>
          <a:p>
            <a:r>
              <a:rPr lang="en-US" sz="3600" dirty="0" err="1" smtClean="0"/>
              <a:t>Perlu</a:t>
            </a:r>
            <a:r>
              <a:rPr lang="en-US" sz="3600" dirty="0" smtClean="0"/>
              <a:t> </a:t>
            </a:r>
            <a:r>
              <a:rPr lang="en-US" sz="3600" dirty="0" err="1" smtClean="0"/>
              <a:t>disediakan</a:t>
            </a:r>
            <a:r>
              <a:rPr lang="en-US" sz="3600" dirty="0" smtClean="0"/>
              <a:t> </a:t>
            </a:r>
            <a:r>
              <a:rPr lang="en-US" sz="3600" b="1" dirty="0" smtClean="0"/>
              <a:t>Jam </a:t>
            </a:r>
            <a:r>
              <a:rPr lang="en-US" sz="3600" b="1" dirty="0" err="1" smtClean="0"/>
              <a:t>Randik</a:t>
            </a:r>
            <a:r>
              <a:rPr lang="en-US" sz="3600" b="1" dirty="0" smtClean="0"/>
              <a:t> </a:t>
            </a:r>
            <a:r>
              <a:rPr lang="en-US" sz="3600" dirty="0" err="1" smtClean="0"/>
              <a:t>dan</a:t>
            </a:r>
            <a:r>
              <a:rPr lang="en-US" sz="3600" dirty="0" smtClean="0"/>
              <a:t> </a:t>
            </a:r>
            <a:r>
              <a:rPr lang="en-US" sz="3600" b="1" dirty="0" err="1" smtClean="0"/>
              <a:t>Loceng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Meja</a:t>
            </a:r>
            <a:r>
              <a:rPr lang="en-US" sz="3600" b="1" dirty="0" smtClean="0"/>
              <a:t> </a:t>
            </a:r>
            <a:r>
              <a:rPr lang="en-US" sz="3600" dirty="0" err="1" smtClean="0"/>
              <a:t>disetiap</a:t>
            </a:r>
            <a:r>
              <a:rPr lang="en-US" sz="3600" dirty="0" smtClean="0"/>
              <a:t> </a:t>
            </a:r>
            <a:r>
              <a:rPr lang="en-US" sz="3600" dirty="0" err="1"/>
              <a:t>B</a:t>
            </a:r>
            <a:r>
              <a:rPr lang="en-US" sz="3600" dirty="0" err="1" smtClean="0"/>
              <a:t>ilik</a:t>
            </a:r>
            <a:r>
              <a:rPr lang="en-US" sz="3600" dirty="0" smtClean="0"/>
              <a:t> </a:t>
            </a:r>
            <a:r>
              <a:rPr lang="en-US" sz="3600" dirty="0" err="1" smtClean="0"/>
              <a:t>Ujian</a:t>
            </a:r>
            <a:r>
              <a:rPr lang="en-US" sz="3600" dirty="0" smtClean="0"/>
              <a:t>.</a:t>
            </a:r>
            <a:endParaRPr lang="en-MY" sz="3600" dirty="0"/>
          </a:p>
        </p:txBody>
      </p:sp>
      <p:pic>
        <p:nvPicPr>
          <p:cNvPr id="10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5148198" y="3200400"/>
            <a:ext cx="1345552" cy="105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220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4006735" y="-4006735"/>
            <a:ext cx="10274531" cy="1828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285800" y="656615"/>
            <a:ext cx="13671950" cy="8973771"/>
            <a:chOff x="0" y="0"/>
            <a:chExt cx="18229267" cy="11965028"/>
          </a:xfrm>
        </p:grpSpPr>
        <p:grpSp>
          <p:nvGrpSpPr>
            <p:cNvPr id="4" name="Group 4"/>
            <p:cNvGrpSpPr/>
            <p:nvPr/>
          </p:nvGrpSpPr>
          <p:grpSpPr>
            <a:xfrm>
              <a:off x="237334" y="1710065"/>
              <a:ext cx="17818100" cy="9969500"/>
              <a:chOff x="0" y="0"/>
              <a:chExt cx="3420621" cy="191389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420621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420621" h="1913890">
                    <a:moveTo>
                      <a:pt x="0" y="0"/>
                    </a:moveTo>
                    <a:lnTo>
                      <a:pt x="3420621" y="0"/>
                    </a:lnTo>
                    <a:lnTo>
                      <a:pt x="3420621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229267" cy="11965028"/>
            </a:xfrm>
            <a:prstGeom prst="rect">
              <a:avLst/>
            </a:prstGeom>
          </p:spPr>
        </p:pic>
      </p:grpSp>
      <p:sp>
        <p:nvSpPr>
          <p:cNvPr id="7" name="Title 1"/>
          <p:cNvSpPr>
            <a:spLocks noGrp="1"/>
          </p:cNvSpPr>
          <p:nvPr/>
        </p:nvSpPr>
        <p:spPr>
          <a:xfrm>
            <a:off x="2488565" y="1943100"/>
            <a:ext cx="13263880" cy="1325880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dirty="0" smtClean="0">
                <a:latin typeface="Britannic Bold" panose="020B0903060703020204" pitchFamily="34" charset="0"/>
              </a:rPr>
              <a:t>INSTRUMEN</a:t>
            </a:r>
            <a:endParaRPr lang="en-US" sz="4400" dirty="0">
              <a:latin typeface="Britannic Bold" panose="020B0903060703020204" pitchFamily="34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/>
        </p:nvSpPr>
        <p:spPr>
          <a:xfrm>
            <a:off x="2487930" y="3314700"/>
            <a:ext cx="13251815" cy="61010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 err="1" smtClean="0"/>
              <a:t>Dimuat</a:t>
            </a:r>
            <a:r>
              <a:rPr lang="en-US" sz="2800" b="1" dirty="0" smtClean="0"/>
              <a:t> </a:t>
            </a:r>
            <a:r>
              <a:rPr lang="en-US" sz="2800" b="1" dirty="0" err="1"/>
              <a:t>naik</a:t>
            </a:r>
            <a:r>
              <a:rPr lang="en-US" sz="2800" b="1" dirty="0"/>
              <a:t> </a:t>
            </a:r>
            <a:r>
              <a:rPr lang="en-US" sz="2800" dirty="0" err="1" smtClean="0"/>
              <a:t>daripada</a:t>
            </a:r>
            <a:r>
              <a:rPr lang="en-US" sz="2800" dirty="0" smtClean="0"/>
              <a:t> </a:t>
            </a:r>
            <a:r>
              <a:rPr lang="en-US" sz="2800" dirty="0" err="1"/>
              <a:t>Laman</a:t>
            </a:r>
            <a:r>
              <a:rPr lang="en-US" sz="2800" dirty="0"/>
              <a:t> web </a:t>
            </a:r>
            <a:r>
              <a:rPr lang="en-US" sz="2800" dirty="0" err="1"/>
              <a:t>Lembaga</a:t>
            </a:r>
            <a:r>
              <a:rPr lang="en-US" sz="2800" dirty="0"/>
              <a:t> </a:t>
            </a:r>
            <a:r>
              <a:rPr lang="en-US" sz="2800" dirty="0" err="1"/>
              <a:t>Peperiksaan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  </a:t>
            </a:r>
            <a:r>
              <a:rPr lang="en-US" sz="2800" dirty="0" err="1"/>
              <a:t>dimuat</a:t>
            </a:r>
            <a:r>
              <a:rPr lang="en-US" sz="2800" dirty="0"/>
              <a:t> </a:t>
            </a:r>
            <a:r>
              <a:rPr lang="en-US" sz="2800" dirty="0" err="1"/>
              <a:t>turun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  </a:t>
            </a:r>
            <a:r>
              <a:rPr lang="en-US" sz="2800" dirty="0" err="1" smtClean="0"/>
              <a:t>SuP</a:t>
            </a:r>
            <a:r>
              <a:rPr lang="en-US" sz="2800" dirty="0" smtClean="0"/>
              <a:t> </a:t>
            </a:r>
            <a:r>
              <a:rPr lang="en-US" sz="2800" dirty="0" err="1" smtClean="0"/>
              <a:t>sekolah</a:t>
            </a:r>
            <a:r>
              <a:rPr lang="en-US" sz="2800" dirty="0" smtClean="0"/>
              <a:t> 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berstatus</a:t>
            </a:r>
            <a:r>
              <a:rPr lang="en-US" sz="2800" dirty="0"/>
              <a:t> </a:t>
            </a:r>
            <a:r>
              <a:rPr lang="en-US" sz="2800" b="1" dirty="0"/>
              <a:t>TERHAD</a:t>
            </a:r>
            <a:r>
              <a:rPr lang="en-US" sz="2800" dirty="0"/>
              <a:t>.</a:t>
            </a:r>
            <a:endParaRPr lang="en-MY" sz="2800" dirty="0"/>
          </a:p>
          <a:p>
            <a:pPr algn="just"/>
            <a:r>
              <a:rPr lang="en-US" sz="2800" b="1" dirty="0" err="1" smtClean="0"/>
              <a:t>Diperbanyakkan</a:t>
            </a:r>
            <a:r>
              <a:rPr lang="en-US" sz="2800" dirty="0" smtClean="0"/>
              <a:t> </a:t>
            </a:r>
            <a:r>
              <a:rPr lang="en-US" sz="2800" dirty="0" err="1" smtClean="0"/>
              <a:t>oleh</a:t>
            </a:r>
            <a:r>
              <a:rPr lang="en-US" sz="2800" dirty="0" smtClean="0"/>
              <a:t> </a:t>
            </a:r>
            <a:r>
              <a:rPr lang="en-US" sz="2800" dirty="0" err="1" smtClean="0"/>
              <a:t>pihak</a:t>
            </a:r>
            <a:r>
              <a:rPr lang="en-US" sz="2800" dirty="0" smtClean="0"/>
              <a:t> </a:t>
            </a:r>
            <a:r>
              <a:rPr lang="en-US" sz="2800" dirty="0" err="1" smtClean="0"/>
              <a:t>sekolah</a:t>
            </a:r>
            <a:r>
              <a:rPr lang="en-US" sz="2800" dirty="0" smtClean="0"/>
              <a:t> </a:t>
            </a:r>
            <a:r>
              <a:rPr lang="en-US" sz="2800" dirty="0" err="1" smtClean="0"/>
              <a:t>mengikut</a:t>
            </a:r>
            <a:r>
              <a:rPr lang="en-US" sz="2800" dirty="0" smtClean="0"/>
              <a:t> </a:t>
            </a:r>
            <a:r>
              <a:rPr lang="en-US" sz="2800" dirty="0" err="1" smtClean="0"/>
              <a:t>jumlah</a:t>
            </a:r>
            <a:r>
              <a:rPr lang="en-US" sz="2800" dirty="0" smtClean="0"/>
              <a:t> </a:t>
            </a:r>
            <a:r>
              <a:rPr lang="en-US" sz="2800" dirty="0" err="1" smtClean="0"/>
              <a:t>Bilik</a:t>
            </a:r>
            <a:r>
              <a:rPr lang="en-US" sz="2800" dirty="0" smtClean="0"/>
              <a:t> </a:t>
            </a:r>
            <a:r>
              <a:rPr lang="en-US" sz="2800" dirty="0" err="1" smtClean="0"/>
              <a:t>Ujian</a:t>
            </a:r>
            <a:r>
              <a:rPr lang="en-US" sz="2800" dirty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disimpan</a:t>
            </a:r>
            <a:r>
              <a:rPr lang="en-US" sz="2800" dirty="0" smtClean="0"/>
              <a:t> di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bilik</a:t>
            </a:r>
            <a:r>
              <a:rPr lang="en-US" sz="2800" dirty="0" smtClean="0"/>
              <a:t> </a:t>
            </a:r>
            <a:r>
              <a:rPr lang="en-US" sz="2800" dirty="0" err="1" smtClean="0"/>
              <a:t>Pengetua</a:t>
            </a:r>
            <a:r>
              <a:rPr lang="en-US" sz="2800" dirty="0" smtClean="0"/>
              <a:t>.</a:t>
            </a:r>
          </a:p>
          <a:p>
            <a:pPr algn="just"/>
            <a:r>
              <a:rPr lang="en-US" sz="2800" dirty="0" err="1" smtClean="0"/>
              <a:t>SuP</a:t>
            </a:r>
            <a:r>
              <a:rPr lang="en-US" sz="2800" dirty="0" smtClean="0"/>
              <a:t> </a:t>
            </a:r>
            <a:r>
              <a:rPr lang="en-US" sz="2800" b="1" dirty="0" err="1" smtClean="0"/>
              <a:t>mengedarkan</a:t>
            </a:r>
            <a:r>
              <a:rPr lang="en-US" sz="2800" dirty="0" smtClean="0"/>
              <a:t> </a:t>
            </a:r>
            <a:r>
              <a:rPr lang="en-US" sz="2800" dirty="0" err="1" smtClean="0"/>
              <a:t>kertas</a:t>
            </a:r>
            <a:r>
              <a:rPr lang="en-US" sz="2800" dirty="0" smtClean="0"/>
              <a:t> </a:t>
            </a:r>
            <a:r>
              <a:rPr lang="en-US" sz="2800" dirty="0" err="1" smtClean="0"/>
              <a:t>soalan</a:t>
            </a:r>
            <a:r>
              <a:rPr lang="en-US" sz="2800" dirty="0" smtClean="0"/>
              <a:t> </a:t>
            </a:r>
            <a:r>
              <a:rPr lang="en-US" sz="2800" dirty="0" err="1" smtClean="0"/>
              <a:t>kepada</a:t>
            </a:r>
            <a:r>
              <a:rPr lang="en-US" sz="2800" dirty="0" smtClean="0"/>
              <a:t> </a:t>
            </a:r>
            <a:r>
              <a:rPr lang="en-US" sz="2800" dirty="0" err="1" smtClean="0"/>
              <a:t>Ketua</a:t>
            </a:r>
            <a:r>
              <a:rPr lang="en-US" sz="2800" dirty="0" smtClean="0"/>
              <a:t> </a:t>
            </a:r>
            <a:r>
              <a:rPr lang="en-US" sz="2800" dirty="0" err="1" smtClean="0"/>
              <a:t>Pentaksir</a:t>
            </a:r>
            <a:r>
              <a:rPr lang="en-US" sz="2800" dirty="0" smtClean="0"/>
              <a:t> </a:t>
            </a:r>
            <a:r>
              <a:rPr lang="en-US" sz="2800" dirty="0" err="1" smtClean="0"/>
              <a:t>pada</a:t>
            </a:r>
            <a:r>
              <a:rPr lang="en-US" sz="2800" dirty="0" smtClean="0"/>
              <a:t> </a:t>
            </a:r>
            <a:r>
              <a:rPr lang="en-US" sz="2800" dirty="0" err="1" smtClean="0"/>
              <a:t>tarikh</a:t>
            </a:r>
            <a:r>
              <a:rPr lang="en-US" sz="2800" dirty="0" smtClean="0"/>
              <a:t> </a:t>
            </a:r>
            <a:r>
              <a:rPr lang="en-US" sz="2800" dirty="0" err="1"/>
              <a:t>u</a:t>
            </a:r>
            <a:r>
              <a:rPr lang="en-US" sz="2800" dirty="0" err="1" smtClean="0"/>
              <a:t>jian</a:t>
            </a:r>
            <a:r>
              <a:rPr lang="en-US" sz="2800" dirty="0" smtClean="0"/>
              <a:t> </a:t>
            </a:r>
            <a:r>
              <a:rPr lang="en-US" sz="2800" dirty="0" err="1" smtClean="0"/>
              <a:t>dilaksanakan</a:t>
            </a:r>
            <a:r>
              <a:rPr lang="en-US" sz="2800" dirty="0" smtClean="0"/>
              <a:t>.</a:t>
            </a:r>
          </a:p>
          <a:p>
            <a:pPr algn="just"/>
            <a:r>
              <a:rPr lang="en-US" sz="2800" dirty="0" smtClean="0"/>
              <a:t>4 </a:t>
            </a:r>
            <a:r>
              <a:rPr lang="en-US" sz="2800" dirty="0"/>
              <a:t>set </a:t>
            </a:r>
            <a:r>
              <a:rPr lang="en-US" sz="2800" dirty="0" err="1"/>
              <a:t>soalan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b="1" dirty="0" err="1"/>
              <a:t>dipilih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en-US" sz="2800" dirty="0" err="1"/>
              <a:t>pentaksir</a:t>
            </a:r>
            <a:r>
              <a:rPr lang="en-US" sz="2800" dirty="0"/>
              <a:t> </a:t>
            </a:r>
            <a:r>
              <a:rPr lang="en-US" sz="2800" dirty="0" err="1"/>
              <a:t>secara</a:t>
            </a:r>
            <a:r>
              <a:rPr lang="en-US" sz="2800" dirty="0"/>
              <a:t> </a:t>
            </a:r>
            <a:r>
              <a:rPr lang="en-US" sz="2800" dirty="0" err="1" smtClean="0"/>
              <a:t>rawak</a:t>
            </a:r>
            <a:r>
              <a:rPr lang="en-US" sz="2800" dirty="0" smtClean="0"/>
              <a:t>.</a:t>
            </a:r>
            <a:endParaRPr lang="en-MY" sz="2800" dirty="0"/>
          </a:p>
          <a:p>
            <a:pPr algn="just"/>
            <a:r>
              <a:rPr lang="en-US" sz="2800" dirty="0" err="1" smtClean="0"/>
              <a:t>Calon</a:t>
            </a:r>
            <a:r>
              <a:rPr lang="en-US" sz="2800" dirty="0" smtClean="0"/>
              <a:t> </a:t>
            </a:r>
            <a:r>
              <a:rPr lang="en-US" sz="2800" dirty="0" err="1"/>
              <a:t>hanya</a:t>
            </a:r>
            <a:r>
              <a:rPr lang="en-US" sz="2800" dirty="0"/>
              <a:t> </a:t>
            </a:r>
            <a:r>
              <a:rPr lang="en-US" sz="2800" dirty="0" err="1"/>
              <a:t>menerima</a:t>
            </a:r>
            <a:r>
              <a:rPr lang="en-US" sz="2800" dirty="0"/>
              <a:t> </a:t>
            </a:r>
            <a:r>
              <a:rPr lang="en-US" sz="2800" b="1" dirty="0" err="1"/>
              <a:t>satu</a:t>
            </a:r>
            <a:r>
              <a:rPr lang="en-US" sz="2800" b="1" dirty="0"/>
              <a:t> set </a:t>
            </a:r>
            <a:r>
              <a:rPr lang="en-US" sz="2800" b="1" dirty="0" err="1"/>
              <a:t>soalan</a:t>
            </a:r>
            <a:r>
              <a:rPr lang="en-US" sz="2800" b="1" dirty="0"/>
              <a:t> </a:t>
            </a:r>
            <a:r>
              <a:rPr lang="en-US" sz="2800" dirty="0"/>
              <a:t>yang </a:t>
            </a:r>
            <a:r>
              <a:rPr lang="en-US" sz="2800" dirty="0" err="1"/>
              <a:t>mengandungi</a:t>
            </a:r>
            <a:r>
              <a:rPr lang="en-US" sz="2800" dirty="0"/>
              <a:t> </a:t>
            </a:r>
            <a:r>
              <a:rPr lang="en-US" sz="2800" dirty="0" err="1"/>
              <a:t>ayat</a:t>
            </a:r>
            <a:r>
              <a:rPr lang="en-US" sz="2800" dirty="0"/>
              <a:t> </a:t>
            </a:r>
            <a:r>
              <a:rPr lang="en-US" sz="2800" dirty="0" smtClean="0"/>
              <a:t> </a:t>
            </a:r>
            <a:r>
              <a:rPr lang="en-US" sz="2800" dirty="0" err="1" smtClean="0"/>
              <a:t>tilawah</a:t>
            </a:r>
            <a:r>
              <a:rPr lang="en-US" sz="2800" dirty="0"/>
              <a:t>, </a:t>
            </a:r>
            <a:r>
              <a:rPr lang="en-US" sz="2800" dirty="0" err="1"/>
              <a:t>hafazan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 smtClean="0"/>
              <a:t>hadis</a:t>
            </a:r>
            <a:r>
              <a:rPr lang="en-US" sz="2800" dirty="0" smtClean="0"/>
              <a:t>.</a:t>
            </a:r>
            <a:endParaRPr lang="en-MY" sz="2800" dirty="0"/>
          </a:p>
          <a:p>
            <a:pPr algn="just"/>
            <a:r>
              <a:rPr lang="en-US" sz="2800" dirty="0" err="1" smtClean="0"/>
              <a:t>Calon</a:t>
            </a:r>
            <a:r>
              <a:rPr lang="en-US" sz="2800" dirty="0" smtClean="0"/>
              <a:t> </a:t>
            </a:r>
            <a:r>
              <a:rPr lang="en-US" sz="2800" dirty="0" err="1"/>
              <a:t>ditaksir</a:t>
            </a:r>
            <a:r>
              <a:rPr lang="en-US" sz="2800" dirty="0"/>
              <a:t> </a:t>
            </a:r>
            <a:r>
              <a:rPr lang="en-US" sz="2800" b="1" dirty="0" err="1"/>
              <a:t>sekali</a:t>
            </a:r>
            <a:r>
              <a:rPr lang="en-US" sz="2800" dirty="0"/>
              <a:t> </a:t>
            </a:r>
            <a:r>
              <a:rPr lang="en-US" sz="2800" dirty="0" err="1"/>
              <a:t>sahaja.Tiada</a:t>
            </a:r>
            <a:r>
              <a:rPr lang="en-US" sz="2800" dirty="0"/>
              <a:t> </a:t>
            </a:r>
            <a:r>
              <a:rPr lang="en-US" sz="2800" dirty="0" err="1"/>
              <a:t>ruang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memperbaiki</a:t>
            </a:r>
            <a:r>
              <a:rPr lang="en-US" sz="2800" dirty="0"/>
              <a:t> </a:t>
            </a:r>
            <a:r>
              <a:rPr lang="en-US" sz="2800" dirty="0" err="1"/>
              <a:t>skor</a:t>
            </a:r>
            <a:r>
              <a:rPr lang="en-US" sz="2800" dirty="0"/>
              <a:t> </a:t>
            </a:r>
            <a:r>
              <a:rPr lang="en-US" sz="2800" dirty="0" smtClean="0"/>
              <a:t>  </a:t>
            </a:r>
            <a:r>
              <a:rPr lang="en-US" sz="2800" dirty="0" err="1" smtClean="0"/>
              <a:t>setelah</a:t>
            </a:r>
            <a:r>
              <a:rPr lang="en-US" sz="2800" dirty="0" smtClean="0"/>
              <a:t> </a:t>
            </a:r>
            <a:r>
              <a:rPr lang="en-US" sz="2800" dirty="0" err="1"/>
              <a:t>ditaksir</a:t>
            </a:r>
            <a:r>
              <a:rPr lang="en-US" sz="2800" dirty="0"/>
              <a:t> </a:t>
            </a:r>
            <a:r>
              <a:rPr lang="en-US" sz="2800" dirty="0" err="1"/>
              <a:t>semasa</a:t>
            </a:r>
            <a:r>
              <a:rPr lang="en-US" sz="2800" dirty="0"/>
              <a:t> UTQH.</a:t>
            </a:r>
            <a:endParaRPr lang="en-MY" sz="2800" dirty="0"/>
          </a:p>
          <a:p>
            <a:pPr algn="just"/>
            <a:r>
              <a:rPr lang="en-US" sz="2800" dirty="0" err="1" smtClean="0"/>
              <a:t>Integriti</a:t>
            </a:r>
            <a:r>
              <a:rPr lang="en-US" sz="2800" dirty="0" smtClean="0"/>
              <a:t> </a:t>
            </a:r>
            <a:r>
              <a:rPr lang="en-US" sz="2800" dirty="0" err="1"/>
              <a:t>semua</a:t>
            </a:r>
            <a:r>
              <a:rPr lang="en-US" sz="2800" dirty="0"/>
              <a:t> </a:t>
            </a:r>
            <a:r>
              <a:rPr lang="en-US" sz="2800" dirty="0" err="1"/>
              <a:t>pihak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memastikan</a:t>
            </a:r>
            <a:r>
              <a:rPr lang="en-US" sz="2800" dirty="0"/>
              <a:t> </a:t>
            </a:r>
            <a:r>
              <a:rPr lang="en-US" sz="2800" b="1" dirty="0" smtClean="0"/>
              <a:t>KERAHSIAAN</a:t>
            </a:r>
            <a:r>
              <a:rPr lang="en-US" sz="2800" dirty="0" smtClean="0"/>
              <a:t> </a:t>
            </a:r>
            <a:r>
              <a:rPr lang="en-US" sz="2800" dirty="0" err="1"/>
              <a:t>instrumen</a:t>
            </a:r>
            <a:r>
              <a:rPr lang="en-US" sz="2800" dirty="0"/>
              <a:t> </a:t>
            </a:r>
            <a:r>
              <a:rPr lang="en-US" sz="2800" dirty="0" err="1" smtClean="0"/>
              <a:t>pentaksiran</a:t>
            </a:r>
            <a:r>
              <a:rPr lang="en-US" sz="2800" dirty="0" smtClean="0"/>
              <a:t> </a:t>
            </a:r>
            <a:r>
              <a:rPr lang="en-US" sz="2800" dirty="0" err="1"/>
              <a:t>sangat</a:t>
            </a:r>
            <a:r>
              <a:rPr lang="en-US" sz="2800" dirty="0"/>
              <a:t> </a:t>
            </a:r>
            <a:r>
              <a:rPr lang="en-US" sz="2800" dirty="0" err="1"/>
              <a:t>diharapkan</a:t>
            </a:r>
            <a:r>
              <a:rPr lang="en-US" sz="2800" dirty="0"/>
              <a:t>.</a:t>
            </a:r>
            <a:endParaRPr lang="en-MY" sz="2800" dirty="0"/>
          </a:p>
        </p:txBody>
      </p:sp>
      <p:pic>
        <p:nvPicPr>
          <p:cNvPr id="9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5066969" y="8361357"/>
            <a:ext cx="1345552" cy="105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131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4006735" y="-4006735"/>
            <a:ext cx="10274531" cy="1828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08025" y="656615"/>
            <a:ext cx="13671950" cy="8973771"/>
            <a:chOff x="0" y="0"/>
            <a:chExt cx="18229267" cy="11965028"/>
          </a:xfrm>
        </p:grpSpPr>
        <p:grpSp>
          <p:nvGrpSpPr>
            <p:cNvPr id="4" name="Group 4"/>
            <p:cNvGrpSpPr/>
            <p:nvPr/>
          </p:nvGrpSpPr>
          <p:grpSpPr>
            <a:xfrm>
              <a:off x="237334" y="1710065"/>
              <a:ext cx="17818100" cy="9969500"/>
              <a:chOff x="0" y="0"/>
              <a:chExt cx="3420621" cy="191389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420621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420621" h="1913890">
                    <a:moveTo>
                      <a:pt x="0" y="0"/>
                    </a:moveTo>
                    <a:lnTo>
                      <a:pt x="3420621" y="0"/>
                    </a:lnTo>
                    <a:lnTo>
                      <a:pt x="3420621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229267" cy="11965028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9000" y="2400300"/>
            <a:ext cx="3464719" cy="346471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/>
        </p:nvSpPr>
        <p:spPr>
          <a:xfrm>
            <a:off x="7848600" y="3009900"/>
            <a:ext cx="6635750" cy="10706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b="1" dirty="0" err="1" smtClean="0">
                <a:latin typeface="Britannic Bold" panose="020B0903060703020204" pitchFamily="34" charset="0"/>
              </a:rPr>
              <a:t>Soalan</a:t>
            </a:r>
            <a:r>
              <a:rPr lang="en-US" sz="7200" b="1" dirty="0" smtClean="0">
                <a:latin typeface="Britannic Bold" panose="020B0903060703020204" pitchFamily="34" charset="0"/>
              </a:rPr>
              <a:t> </a:t>
            </a:r>
            <a:r>
              <a:rPr lang="en-US" sz="7200" b="1" dirty="0" err="1" smtClean="0">
                <a:latin typeface="Britannic Bold" panose="020B0903060703020204" pitchFamily="34" charset="0"/>
              </a:rPr>
              <a:t>Lazim</a:t>
            </a:r>
          </a:p>
        </p:txBody>
      </p:sp>
      <p:sp>
        <p:nvSpPr>
          <p:cNvPr id="9" name="TextBox 4"/>
          <p:cNvSpPr txBox="1"/>
          <p:nvPr/>
        </p:nvSpPr>
        <p:spPr>
          <a:xfrm>
            <a:off x="7696200" y="4838700"/>
            <a:ext cx="3100705" cy="82994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>
                <a:highlight>
                  <a:srgbClr val="FFFF00"/>
                </a:highlight>
                <a:latin typeface="Broadway" panose="04040905080B02020502" pitchFamily="82" charset="0"/>
                <a:hlinkClick r:id="rId7" action="ppaction://hlinkfile"/>
              </a:rPr>
              <a:t>OPERASI</a:t>
            </a:r>
          </a:p>
        </p:txBody>
      </p:sp>
      <p:sp>
        <p:nvSpPr>
          <p:cNvPr id="10" name="TextBox 6"/>
          <p:cNvSpPr txBox="1"/>
          <p:nvPr/>
        </p:nvSpPr>
        <p:spPr>
          <a:xfrm>
            <a:off x="8610600" y="6210300"/>
            <a:ext cx="5412105" cy="9220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5400" dirty="0" smtClean="0">
                <a:highlight>
                  <a:srgbClr val="FFFF00"/>
                </a:highlight>
                <a:latin typeface="Broadway" panose="04040905080B02020502" pitchFamily="82" charset="0"/>
                <a:hlinkClick r:id="rId8" action="ppaction://hlinkfile"/>
              </a:rPr>
              <a:t>PENTAKSIRAN</a:t>
            </a:r>
          </a:p>
        </p:txBody>
      </p:sp>
      <p:pic>
        <p:nvPicPr>
          <p:cNvPr id="11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5148198" y="3200400"/>
            <a:ext cx="1345552" cy="105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78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4006735" y="-4006735"/>
            <a:ext cx="10274531" cy="1828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08025" y="656615"/>
            <a:ext cx="13671950" cy="8973771"/>
            <a:chOff x="0" y="0"/>
            <a:chExt cx="18229267" cy="11965028"/>
          </a:xfrm>
        </p:grpSpPr>
        <p:grpSp>
          <p:nvGrpSpPr>
            <p:cNvPr id="4" name="Group 4"/>
            <p:cNvGrpSpPr/>
            <p:nvPr/>
          </p:nvGrpSpPr>
          <p:grpSpPr>
            <a:xfrm>
              <a:off x="237334" y="1710065"/>
              <a:ext cx="17818100" cy="9969500"/>
              <a:chOff x="0" y="0"/>
              <a:chExt cx="3420621" cy="191389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420621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420621" h="1913890">
                    <a:moveTo>
                      <a:pt x="0" y="0"/>
                    </a:moveTo>
                    <a:lnTo>
                      <a:pt x="3420621" y="0"/>
                    </a:lnTo>
                    <a:lnTo>
                      <a:pt x="3420621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229267" cy="11965028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7000" y="2095500"/>
            <a:ext cx="3259282" cy="3773905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/>
        </p:nvSpPr>
        <p:spPr>
          <a:xfrm>
            <a:off x="7010400" y="2933700"/>
            <a:ext cx="6019800" cy="829945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atin typeface="Britannic Bold" panose="020B0903060703020204" pitchFamily="34" charset="0"/>
              </a:rPr>
              <a:t>CONTOH AUDIO</a:t>
            </a:r>
            <a:endParaRPr lang="en-US" b="1" dirty="0">
              <a:latin typeface="Britannic Bold" panose="020B0903060703020204" pitchFamily="34" charset="0"/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3200400" y="6438900"/>
            <a:ext cx="575500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Cara </a:t>
            </a:r>
            <a:r>
              <a:rPr lang="en-US" dirty="0" err="1" smtClean="0"/>
              <a:t>penggunaan</a:t>
            </a:r>
            <a:r>
              <a:rPr lang="en-US" dirty="0" smtClean="0"/>
              <a:t> :</a:t>
            </a:r>
          </a:p>
          <a:p>
            <a:pPr marL="342900" indent="-342900">
              <a:buFontTx/>
              <a:buAutoNum type="arabicPeriod"/>
            </a:pPr>
            <a:r>
              <a:rPr lang="en-US" dirty="0" smtClean="0"/>
              <a:t>Scan </a:t>
            </a:r>
            <a:r>
              <a:rPr lang="en-US" dirty="0" err="1" smtClean="0"/>
              <a:t>qr</a:t>
            </a:r>
            <a:r>
              <a:rPr lang="en-US" dirty="0" smtClean="0"/>
              <a:t> code </a:t>
            </a:r>
            <a:r>
              <a:rPr lang="en-US" dirty="0" err="1" smtClean="0"/>
              <a:t>atau</a:t>
            </a:r>
            <a:endParaRPr lang="en-US" dirty="0" smtClean="0"/>
          </a:p>
          <a:p>
            <a:pPr marL="342900" indent="-342900">
              <a:buFontTx/>
              <a:buAutoNum type="arabicPeriod"/>
            </a:pPr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url</a:t>
            </a:r>
            <a:r>
              <a:rPr lang="en-US" dirty="0"/>
              <a:t> https://bit.ly/AUDIO-UTQH</a:t>
            </a:r>
          </a:p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229100"/>
            <a:ext cx="3628390" cy="2927985"/>
          </a:xfrm>
          <a:prstGeom prst="rect">
            <a:avLst/>
          </a:prstGeom>
        </p:spPr>
      </p:pic>
      <p:sp>
        <p:nvSpPr>
          <p:cNvPr id="11" name="Rectangle 4"/>
          <p:cNvSpPr/>
          <p:nvPr/>
        </p:nvSpPr>
        <p:spPr>
          <a:xfrm>
            <a:off x="8153400" y="7277100"/>
            <a:ext cx="4371975" cy="52197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sz="2800" dirty="0"/>
              <a:t>https://bit.ly/AUDIO-UTQH</a:t>
            </a:r>
          </a:p>
        </p:txBody>
      </p:sp>
      <p:pic>
        <p:nvPicPr>
          <p:cNvPr id="12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5148198" y="3200400"/>
            <a:ext cx="1345552" cy="105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27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4006735" y="-4006735"/>
            <a:ext cx="10274531" cy="1828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514400" y="656615"/>
            <a:ext cx="13671950" cy="8973771"/>
            <a:chOff x="0" y="0"/>
            <a:chExt cx="18229267" cy="11965028"/>
          </a:xfrm>
        </p:grpSpPr>
        <p:grpSp>
          <p:nvGrpSpPr>
            <p:cNvPr id="4" name="Group 4"/>
            <p:cNvGrpSpPr/>
            <p:nvPr/>
          </p:nvGrpSpPr>
          <p:grpSpPr>
            <a:xfrm>
              <a:off x="237334" y="1710065"/>
              <a:ext cx="17818100" cy="9969500"/>
              <a:chOff x="0" y="0"/>
              <a:chExt cx="3420621" cy="191389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420621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420621" h="1913890">
                    <a:moveTo>
                      <a:pt x="0" y="0"/>
                    </a:moveTo>
                    <a:lnTo>
                      <a:pt x="3420621" y="0"/>
                    </a:lnTo>
                    <a:lnTo>
                      <a:pt x="3420621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229267" cy="11965028"/>
            </a:xfrm>
            <a:prstGeom prst="rect">
              <a:avLst/>
            </a:prstGeom>
          </p:spPr>
        </p:pic>
      </p:grpSp>
      <p:sp>
        <p:nvSpPr>
          <p:cNvPr id="7" name="Rectangle 27"/>
          <p:cNvSpPr/>
          <p:nvPr/>
        </p:nvSpPr>
        <p:spPr>
          <a:xfrm>
            <a:off x="2692400" y="1939925"/>
            <a:ext cx="13296265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PELAN PELAKSANAAN UTQH</a:t>
            </a:r>
            <a:endParaRPr lang="en-MY" sz="44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9" name="Rectangle 1"/>
          <p:cNvSpPr/>
          <p:nvPr/>
        </p:nvSpPr>
        <p:spPr>
          <a:xfrm>
            <a:off x="2895600" y="3009900"/>
            <a:ext cx="4490085" cy="320484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b="1" dirty="0">
              <a:solidFill>
                <a:schemeClr val="tx1"/>
              </a:solidFill>
              <a:cs typeface="Aharoni" pitchFamily="2" charset="-79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3452495"/>
            <a:ext cx="1416050" cy="11912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3070860"/>
            <a:ext cx="1416050" cy="119126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4871720"/>
            <a:ext cx="1416050" cy="119126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4395470"/>
            <a:ext cx="1416050" cy="1191260"/>
          </a:xfrm>
          <a:prstGeom prst="rect">
            <a:avLst/>
          </a:prstGeom>
        </p:spPr>
      </p:pic>
      <p:cxnSp>
        <p:nvCxnSpPr>
          <p:cNvPr id="25" name="Straight Arrow Connector 24"/>
          <p:cNvCxnSpPr/>
          <p:nvPr/>
        </p:nvCxnSpPr>
        <p:spPr>
          <a:xfrm>
            <a:off x="7848600" y="4686234"/>
            <a:ext cx="1143000" cy="0"/>
          </a:xfrm>
          <a:prstGeom prst="straightConnector1">
            <a:avLst/>
          </a:prstGeom>
          <a:ln w="76200">
            <a:prstDash val="sysDash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7543800" y="4914900"/>
            <a:ext cx="2341245" cy="5187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highlight>
                  <a:srgbClr val="FFFF00"/>
                </a:highlight>
              </a:rPr>
              <a:t>MURID MASUK</a:t>
            </a:r>
          </a:p>
        </p:txBody>
      </p:sp>
      <p:sp>
        <p:nvSpPr>
          <p:cNvPr id="14" name="Rectangle 2"/>
          <p:cNvSpPr/>
          <p:nvPr/>
        </p:nvSpPr>
        <p:spPr>
          <a:xfrm>
            <a:off x="10641330" y="3070860"/>
            <a:ext cx="4907915" cy="321437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b="1" dirty="0">
              <a:solidFill>
                <a:schemeClr val="tx1"/>
              </a:solidFill>
              <a:cs typeface="Aharoni" pitchFamily="2" charset="-79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3885" y="3452495"/>
            <a:ext cx="1701165" cy="1434465"/>
          </a:xfrm>
          <a:prstGeom prst="rect">
            <a:avLst/>
          </a:prstGeom>
        </p:spPr>
      </p:pic>
      <p:cxnSp>
        <p:nvCxnSpPr>
          <p:cNvPr id="16" name="Straight Arrow Connector 15"/>
          <p:cNvCxnSpPr/>
          <p:nvPr/>
        </p:nvCxnSpPr>
        <p:spPr>
          <a:xfrm>
            <a:off x="12464859" y="4291065"/>
            <a:ext cx="685800" cy="0"/>
          </a:xfrm>
          <a:prstGeom prst="straightConnector1">
            <a:avLst/>
          </a:prstGeom>
          <a:ln w="571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Rectangle 4"/>
          <p:cNvSpPr/>
          <p:nvPr/>
        </p:nvSpPr>
        <p:spPr>
          <a:xfrm>
            <a:off x="11000740" y="4871720"/>
            <a:ext cx="1496060" cy="490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MEJA CALON</a:t>
            </a:r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4850" y="3418205"/>
            <a:ext cx="1551305" cy="1346835"/>
          </a:xfrm>
          <a:prstGeom prst="rect">
            <a:avLst/>
          </a:prstGeom>
        </p:spPr>
      </p:pic>
      <p:sp>
        <p:nvSpPr>
          <p:cNvPr id="18" name="Rectangle 3"/>
          <p:cNvSpPr/>
          <p:nvPr/>
        </p:nvSpPr>
        <p:spPr>
          <a:xfrm>
            <a:off x="13487304" y="4887049"/>
            <a:ext cx="1610826" cy="3389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MEJA PENTAKSIR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1984355" y="5786120"/>
            <a:ext cx="2252345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BILIK UJIAN</a:t>
            </a:r>
            <a:endParaRPr lang="en-US" sz="2400" b="1" dirty="0" smtClean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594735" y="5887085"/>
            <a:ext cx="3091815" cy="2470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BILIK MENUNGGU</a:t>
            </a:r>
            <a:endParaRPr lang="en-MY" sz="2400" b="1" dirty="0">
              <a:solidFill>
                <a:schemeClr val="tx1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10972778" y="6591291"/>
            <a:ext cx="1143000" cy="0"/>
          </a:xfrm>
          <a:prstGeom prst="straightConnector1">
            <a:avLst/>
          </a:prstGeom>
          <a:ln w="76200">
            <a:prstDash val="sysDash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12496800" y="6438900"/>
            <a:ext cx="2670175" cy="37973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MURID KELUAR</a:t>
            </a:r>
          </a:p>
        </p:txBody>
      </p:sp>
      <p:sp>
        <p:nvSpPr>
          <p:cNvPr id="19" name="TextBox 5"/>
          <p:cNvSpPr txBox="1"/>
          <p:nvPr/>
        </p:nvSpPr>
        <p:spPr>
          <a:xfrm>
            <a:off x="2895600" y="6434455"/>
            <a:ext cx="76352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400" b="1" dirty="0" smtClean="0"/>
              <a:t>PAPAN TANDA: “PEPERIKSAAN SEDANG DIJALANKAN”</a:t>
            </a:r>
            <a:endParaRPr lang="en-MY" sz="2400" b="1" dirty="0"/>
          </a:p>
        </p:txBody>
      </p:sp>
      <p:sp>
        <p:nvSpPr>
          <p:cNvPr id="50" name="Rectangle 49"/>
          <p:cNvSpPr/>
          <p:nvPr/>
        </p:nvSpPr>
        <p:spPr>
          <a:xfrm>
            <a:off x="2971897" y="7127875"/>
            <a:ext cx="3937810" cy="21336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SOP BILIK MENUNGGU </a:t>
            </a:r>
            <a:r>
              <a:rPr lang="en-US" sz="2400" dirty="0" smtClean="0">
                <a:solidFill>
                  <a:schemeClr val="tx1"/>
                </a:solidFill>
              </a:rPr>
              <a:t>:</a:t>
            </a:r>
          </a:p>
          <a:p>
            <a:pPr marL="285750" indent="-285750" algn="ctr">
              <a:buFontTx/>
              <a:buChar char="-"/>
            </a:pPr>
            <a:r>
              <a:rPr lang="en-US" sz="2400" dirty="0" smtClean="0">
                <a:solidFill>
                  <a:schemeClr val="tx1"/>
                </a:solidFill>
              </a:rPr>
              <a:t>CALON TIDAK DIBENARKAN MEMBAWA NOTA </a:t>
            </a:r>
          </a:p>
          <a:p>
            <a:pPr marL="285750" indent="-285750" algn="ctr">
              <a:buFontTx/>
              <a:buChar char="-"/>
            </a:pPr>
            <a:r>
              <a:rPr lang="en-US" sz="2400" dirty="0" smtClean="0">
                <a:solidFill>
                  <a:schemeClr val="tx1"/>
                </a:solidFill>
              </a:rPr>
              <a:t>SEORANG PENGAWAS CALON</a:t>
            </a:r>
            <a:endParaRPr lang="en-MY" sz="2400" dirty="0">
              <a:solidFill>
                <a:schemeClr val="tx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9982200" y="7154545"/>
            <a:ext cx="5528310" cy="21336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SOP BILIK UJIAN</a:t>
            </a:r>
            <a:r>
              <a:rPr lang="en-US" sz="2000" dirty="0" smtClean="0">
                <a:solidFill>
                  <a:schemeClr val="tx1"/>
                </a:solidFill>
              </a:rPr>
              <a:t>:</a:t>
            </a:r>
          </a:p>
          <a:p>
            <a:pPr marL="285750" indent="-285750" algn="ctr">
              <a:buFontTx/>
              <a:buChar char="-"/>
            </a:pPr>
            <a:r>
              <a:rPr lang="en-US" sz="2000" dirty="0" smtClean="0">
                <a:solidFill>
                  <a:schemeClr val="tx1"/>
                </a:solidFill>
              </a:rPr>
              <a:t>KEDUDUKAN MEJA CALON DAN MEJA PENTAKSIR </a:t>
            </a:r>
            <a:r>
              <a:rPr lang="en-US" sz="2000" b="1" dirty="0" smtClean="0">
                <a:solidFill>
                  <a:schemeClr val="tx1"/>
                </a:solidFill>
              </a:rPr>
              <a:t>1 METER</a:t>
            </a:r>
          </a:p>
          <a:p>
            <a:pPr marL="285750" indent="-285750" algn="ctr">
              <a:buFontTx/>
              <a:buChar char="-"/>
            </a:pPr>
            <a:r>
              <a:rPr lang="en-US" sz="2000" dirty="0" smtClean="0">
                <a:solidFill>
                  <a:schemeClr val="tx1"/>
                </a:solidFill>
              </a:rPr>
              <a:t>CALON TIDAK DIBENARKAN MEMBAWA NOTA</a:t>
            </a:r>
          </a:p>
          <a:p>
            <a:pPr marL="285750" indent="-285750" algn="ctr">
              <a:buFontTx/>
              <a:buChar char="-"/>
            </a:pPr>
            <a:r>
              <a:rPr lang="en-US" sz="2000" dirty="0" smtClean="0">
                <a:solidFill>
                  <a:schemeClr val="tx1"/>
                </a:solidFill>
              </a:rPr>
              <a:t>CALON TIDAK DIBENARKAN MENEMUI RAKAN DI BILIK MENUNGGU SETELAH SELESAI DIUJI</a:t>
            </a:r>
            <a:endParaRPr lang="en-MY" sz="2000" dirty="0">
              <a:solidFill>
                <a:schemeClr val="tx1"/>
              </a:solidFill>
            </a:endParaRPr>
          </a:p>
        </p:txBody>
      </p:sp>
      <p:pic>
        <p:nvPicPr>
          <p:cNvPr id="20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5148198" y="3200400"/>
            <a:ext cx="1345552" cy="105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84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4030230" y="-3994035"/>
            <a:ext cx="10274531" cy="1828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08025" y="656615"/>
            <a:ext cx="13671950" cy="8973771"/>
            <a:chOff x="0" y="0"/>
            <a:chExt cx="18229267" cy="11965028"/>
          </a:xfrm>
        </p:grpSpPr>
        <p:grpSp>
          <p:nvGrpSpPr>
            <p:cNvPr id="4" name="Group 4"/>
            <p:cNvGrpSpPr/>
            <p:nvPr/>
          </p:nvGrpSpPr>
          <p:grpSpPr>
            <a:xfrm>
              <a:off x="237334" y="1710065"/>
              <a:ext cx="17818100" cy="9969500"/>
              <a:chOff x="0" y="0"/>
              <a:chExt cx="3420621" cy="191389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420621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420621" h="1913890">
                    <a:moveTo>
                      <a:pt x="0" y="0"/>
                    </a:moveTo>
                    <a:lnTo>
                      <a:pt x="3420621" y="0"/>
                    </a:lnTo>
                    <a:lnTo>
                      <a:pt x="3420621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229267" cy="11965028"/>
            </a:xfrm>
            <a:prstGeom prst="rect">
              <a:avLst/>
            </a:prstGeom>
          </p:spPr>
        </p:pic>
      </p:grpSp>
      <p:pic>
        <p:nvPicPr>
          <p:cNvPr id="13320" name="Picture 8" descr="C:\Users\MOE\AppData\Local\Microsoft\Windows\INetCache\IE\PGDMBLSY\article-2086167-0F6E273C00000578-1000_964x594[1]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939290"/>
            <a:ext cx="13335000" cy="747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/>
          <p:nvPr/>
        </p:nvSpPr>
        <p:spPr>
          <a:xfrm>
            <a:off x="2514600" y="8572500"/>
            <a:ext cx="3472180" cy="86804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erlin Sans FB Demi" panose="020E0802020502020306" pitchFamily="34" charset="0"/>
              </a:rPr>
              <a:t>T</a:t>
            </a:r>
            <a:r>
              <a:rPr lang="en-US" dirty="0" err="1">
                <a:solidFill>
                  <a:srgbClr val="FF0000"/>
                </a:solidFill>
                <a:latin typeface="Berlin Sans FB Demi" panose="020E0802020502020306" pitchFamily="34" charset="0"/>
              </a:rPr>
              <a:t>e</a:t>
            </a:r>
            <a:r>
              <a:rPr lang="en-US" dirty="0" err="1">
                <a:solidFill>
                  <a:srgbClr val="FFFF00"/>
                </a:solidFill>
                <a:latin typeface="Berlin Sans FB Demi" panose="020E0802020502020306" pitchFamily="34" charset="0"/>
              </a:rPr>
              <a:t>r</a:t>
            </a:r>
            <a:r>
              <a:rPr lang="en-US" dirty="0" err="1">
                <a:solidFill>
                  <a:srgbClr val="0070C0"/>
                </a:solidFill>
                <a:latin typeface="Berlin Sans FB Demi" panose="020E0802020502020306" pitchFamily="34" charset="0"/>
              </a:rPr>
              <a:t>i</a:t>
            </a:r>
            <a:r>
              <a:rPr lang="en-US" dirty="0" err="1">
                <a:solidFill>
                  <a:srgbClr val="00B050"/>
                </a:solidFill>
                <a:latin typeface="Berlin Sans FB Demi" panose="020E0802020502020306" pitchFamily="34" charset="0"/>
              </a:rPr>
              <a:t>m</a:t>
            </a:r>
            <a:r>
              <a:rPr lang="en-US" dirty="0" err="1">
                <a:solidFill>
                  <a:schemeClr val="accent2">
                    <a:lumMod val="50000"/>
                  </a:schemeClr>
                </a:solidFill>
                <a:latin typeface="Berlin Sans FB Demi" panose="020E0802020502020306" pitchFamily="34" charset="0"/>
              </a:rPr>
              <a:t>a</a:t>
            </a:r>
            <a:r>
              <a:rPr lang="en-US" dirty="0">
                <a:solidFill>
                  <a:srgbClr val="FFFF00"/>
                </a:solidFill>
                <a:latin typeface="Berlin Sans FB Demi" panose="020E0802020502020306" pitchFamily="34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Berlin Sans FB Demi" panose="020E0802020502020306" pitchFamily="34" charset="0"/>
              </a:rPr>
              <a:t>K</a:t>
            </a:r>
            <a:r>
              <a:rPr lang="en-US" dirty="0" err="1">
                <a:solidFill>
                  <a:srgbClr val="92D050"/>
                </a:solidFill>
                <a:latin typeface="Berlin Sans FB Demi" panose="020E0802020502020306" pitchFamily="34" charset="0"/>
              </a:rPr>
              <a:t>a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Berlin Sans FB Demi" panose="020E0802020502020306" pitchFamily="34" charset="0"/>
              </a:rPr>
              <a:t>s</a:t>
            </a:r>
            <a:r>
              <a:rPr lang="en-US" dirty="0" err="1">
                <a:solidFill>
                  <a:srgbClr val="FFFF00"/>
                </a:solidFill>
                <a:latin typeface="Berlin Sans FB Demi" panose="020E0802020502020306" pitchFamily="34" charset="0"/>
              </a:rPr>
              <a:t>i</a:t>
            </a:r>
            <a:r>
              <a:rPr lang="en-US" dirty="0" err="1">
                <a:solidFill>
                  <a:srgbClr val="0070C0"/>
                </a:solidFill>
                <a:latin typeface="Berlin Sans FB Demi" panose="020E0802020502020306" pitchFamily="34" charset="0"/>
              </a:rPr>
              <a:t>h</a:t>
            </a:r>
            <a:endParaRPr lang="en-MY" dirty="0">
              <a:solidFill>
                <a:srgbClr val="0070C0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5148198" y="3200400"/>
            <a:ext cx="1345552" cy="105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7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-161705382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733</TotalTime>
  <Words>1051</Words>
  <Application>Microsoft Office PowerPoint</Application>
  <PresentationFormat>Custom</PresentationFormat>
  <Paragraphs>204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4" baseType="lpstr">
      <vt:lpstr>Arial</vt:lpstr>
      <vt:lpstr>Calibri</vt:lpstr>
      <vt:lpstr>Broadway</vt:lpstr>
      <vt:lpstr>Berlin Sans FB Demi</vt:lpstr>
      <vt:lpstr>Adobe Garamond Pro</vt:lpstr>
      <vt:lpstr>Traditional Arabic</vt:lpstr>
      <vt:lpstr>Quicksand</vt:lpstr>
      <vt:lpstr>Garet ExtraBold</vt:lpstr>
      <vt:lpstr>Britannic Bold</vt:lpstr>
      <vt:lpstr>Aharoni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Pale Yellow Pink Digitalism Simple Presentation</dc:title>
  <dc:creator>raja</dc:creator>
  <cp:lastModifiedBy>SMKDHH2</cp:lastModifiedBy>
  <cp:revision>18</cp:revision>
  <dcterms:created xsi:type="dcterms:W3CDTF">2006-08-16T00:00:00Z</dcterms:created>
  <dcterms:modified xsi:type="dcterms:W3CDTF">2022-09-29T01:14:38Z</dcterms:modified>
  <dc:identifier>DAFNfkZWPnw</dc:identifier>
</cp:coreProperties>
</file>